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4"/>
    <p:sldMasterId id="2147483706" r:id="rId5"/>
  </p:sldMasterIdLst>
  <p:notesMasterIdLst>
    <p:notesMasterId r:id="rId41"/>
  </p:notesMasterIdLst>
  <p:sldIdLst>
    <p:sldId id="6281" r:id="rId6"/>
    <p:sldId id="6310" r:id="rId7"/>
    <p:sldId id="6312" r:id="rId8"/>
    <p:sldId id="6280" r:id="rId9"/>
    <p:sldId id="6298" r:id="rId10"/>
    <p:sldId id="6322" r:id="rId11"/>
    <p:sldId id="6292" r:id="rId12"/>
    <p:sldId id="6294" r:id="rId13"/>
    <p:sldId id="6295" r:id="rId14"/>
    <p:sldId id="291" r:id="rId15"/>
    <p:sldId id="292" r:id="rId16"/>
    <p:sldId id="6313" r:id="rId17"/>
    <p:sldId id="6323" r:id="rId18"/>
    <p:sldId id="6303" r:id="rId19"/>
    <p:sldId id="6318" r:id="rId20"/>
    <p:sldId id="6296" r:id="rId21"/>
    <p:sldId id="256" r:id="rId22"/>
    <p:sldId id="257" r:id="rId23"/>
    <p:sldId id="258" r:id="rId24"/>
    <p:sldId id="268" r:id="rId25"/>
    <p:sldId id="260" r:id="rId26"/>
    <p:sldId id="6289" r:id="rId27"/>
    <p:sldId id="6286" r:id="rId28"/>
    <p:sldId id="294" r:id="rId29"/>
    <p:sldId id="6314" r:id="rId30"/>
    <p:sldId id="293" r:id="rId31"/>
    <p:sldId id="6285" r:id="rId32"/>
    <p:sldId id="6325" r:id="rId33"/>
    <p:sldId id="6307" r:id="rId34"/>
    <p:sldId id="6297" r:id="rId35"/>
    <p:sldId id="6320" r:id="rId36"/>
    <p:sldId id="6304" r:id="rId37"/>
    <p:sldId id="6300" r:id="rId38"/>
    <p:sldId id="6301" r:id="rId39"/>
    <p:sldId id="6317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eelawadee UI Semilight" panose="020B0402040204020203" pitchFamily="34" charset="-34"/>
      <p:regular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  <p:embeddedFont>
      <p:font typeface="Montserrat Medium" panose="020B0604020202020204" charset="0"/>
      <p:regular r:id="rId51"/>
      <p:bold r:id="rId52"/>
      <p:italic r:id="rId53"/>
      <p:boldItalic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  <p:embeddedFont>
      <p:font typeface="Roboto Light" panose="020B0604020202020204" charset="0"/>
      <p:regular r:id="rId59"/>
      <p:bold r:id="rId60"/>
      <p:italic r:id="rId61"/>
      <p:boldItalic r:id="rId62"/>
    </p:embeddedFont>
    <p:embeddedFont>
      <p:font typeface="Roboto Medium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e (IOTA)" initials="M(" lastIdx="1" clrIdx="0">
    <p:extLst>
      <p:ext uri="{19B8F6BF-5375-455C-9EA6-DF929625EA0E}">
        <p15:presenceInfo xmlns:p15="http://schemas.microsoft.com/office/powerpoint/2012/main" userId="S::michele_iota.org#ext#@zebra.onmicrosoft.com::e3e4663a-d678-404b-a5e2-1cdff9548f71" providerId="AD"/>
      </p:ext>
    </p:extLst>
  </p:cmAuthor>
  <p:cmAuthor id="2" name="Fryer, Alex" initials="FA" lastIdx="11" clrIdx="1">
    <p:extLst>
      <p:ext uri="{19B8F6BF-5375-455C-9EA6-DF929625EA0E}">
        <p15:presenceInfo xmlns:p15="http://schemas.microsoft.com/office/powerpoint/2012/main" userId="S::af1579@zebra.com::bf5d80ff-83c4-4b8a-9a71-fc67b316df3e" providerId="AD"/>
      </p:ext>
    </p:extLst>
  </p:cmAuthor>
  <p:cmAuthor id="3" name="jelle.millenaar" initials="je" lastIdx="3" clrIdx="2">
    <p:extLst>
      <p:ext uri="{19B8F6BF-5375-455C-9EA6-DF929625EA0E}">
        <p15:presenceInfo xmlns:p15="http://schemas.microsoft.com/office/powerpoint/2012/main" userId="S::jelle.millenaar_iota.org#ext#@zebra.onmicrosoft.com::88ebf665-74e2-4a36-89aa-eba8dd5583f0" providerId="AD"/>
      </p:ext>
    </p:extLst>
  </p:cmAuthor>
  <p:cmAuthor id="4" name="Corey Sheft-Tannenbaum" initials="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A240E-EE96-4DE8-9B76-1982E0038B35}" v="64" dt="2021-02-18T12:10:04.392"/>
    <p1510:client id="{17B715F2-7C43-4D0C-933D-044FF0FB116D}" v="3117" dt="2021-02-18T13:37:11.303"/>
    <p1510:client id="{37284919-7E24-4C5D-9083-2D8E6E9858CD}" v="76" dt="2021-02-17T17:52:21.354"/>
    <p1510:client id="{5325ED3F-17FF-4237-AD46-6A61979D1778}" v="479" dt="2021-02-18T14:10:12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20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2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eno, Ricardo" userId="8ba79d9e-c4ac-4213-b4e8-32b25645aa24" providerId="ADAL" clId="{6556F6E0-9CC6-425F-B09A-532809D4BDA7}"/>
    <pc:docChg chg="custSel modSld">
      <pc:chgData name="Moreno, Ricardo" userId="8ba79d9e-c4ac-4213-b4e8-32b25645aa24" providerId="ADAL" clId="{6556F6E0-9CC6-425F-B09A-532809D4BDA7}" dt="2021-02-17T12:53:09.841" v="104"/>
      <pc:docMkLst>
        <pc:docMk/>
      </pc:docMkLst>
      <pc:sldChg chg="addSp delSp modSp modAnim">
        <pc:chgData name="Moreno, Ricardo" userId="8ba79d9e-c4ac-4213-b4e8-32b25645aa24" providerId="ADAL" clId="{6556F6E0-9CC6-425F-B09A-532809D4BDA7}" dt="2021-02-17T12:53:03.440" v="101"/>
        <pc:sldMkLst>
          <pc:docMk/>
          <pc:sldMk cId="4270823646" sldId="6303"/>
        </pc:sldMkLst>
        <pc:spChg chg="mod">
          <ac:chgData name="Moreno, Ricardo" userId="8ba79d9e-c4ac-4213-b4e8-32b25645aa24" providerId="ADAL" clId="{6556F6E0-9CC6-425F-B09A-532809D4BDA7}" dt="2021-02-17T10:12:28.573" v="3" actId="164"/>
          <ac:spMkLst>
            <pc:docMk/>
            <pc:sldMk cId="4270823646" sldId="6303"/>
            <ac:spMk id="7" creationId="{9BCE0B0F-7F0E-4E8F-AE3F-3400EAA44FB5}"/>
          </ac:spMkLst>
        </pc:spChg>
        <pc:spChg chg="mod">
          <ac:chgData name="Moreno, Ricardo" userId="8ba79d9e-c4ac-4213-b4e8-32b25645aa24" providerId="ADAL" clId="{6556F6E0-9CC6-425F-B09A-532809D4BDA7}" dt="2021-02-17T10:12:28.573" v="3" actId="164"/>
          <ac:spMkLst>
            <pc:docMk/>
            <pc:sldMk cId="4270823646" sldId="6303"/>
            <ac:spMk id="8" creationId="{41070678-B104-4B59-AB0A-B7E34D3424BF}"/>
          </ac:spMkLst>
        </pc:spChg>
        <pc:spChg chg="mod">
          <ac:chgData name="Moreno, Ricardo" userId="8ba79d9e-c4ac-4213-b4e8-32b25645aa24" providerId="ADAL" clId="{6556F6E0-9CC6-425F-B09A-532809D4BDA7}" dt="2021-02-17T10:12:28.573" v="3" actId="164"/>
          <ac:spMkLst>
            <pc:docMk/>
            <pc:sldMk cId="4270823646" sldId="6303"/>
            <ac:spMk id="9" creationId="{7A292246-119F-42A6-A78D-EF3DAB99DC43}"/>
          </ac:spMkLst>
        </pc:spChg>
        <pc:spChg chg="mod topLvl">
          <ac:chgData name="Moreno, Ricardo" userId="8ba79d9e-c4ac-4213-b4e8-32b25645aa24" providerId="ADAL" clId="{6556F6E0-9CC6-425F-B09A-532809D4BDA7}" dt="2021-02-17T10:17:54.769" v="20" actId="164"/>
          <ac:spMkLst>
            <pc:docMk/>
            <pc:sldMk cId="4270823646" sldId="6303"/>
            <ac:spMk id="18" creationId="{9B4EB0AD-622A-4F05-BB2B-FD26E8221C98}"/>
          </ac:spMkLst>
        </pc:spChg>
        <pc:grpChg chg="add mod">
          <ac:chgData name="Moreno, Ricardo" userId="8ba79d9e-c4ac-4213-b4e8-32b25645aa24" providerId="ADAL" clId="{6556F6E0-9CC6-425F-B09A-532809D4BDA7}" dt="2021-02-17T10:12:28.573" v="3" actId="164"/>
          <ac:grpSpMkLst>
            <pc:docMk/>
            <pc:sldMk cId="4270823646" sldId="6303"/>
            <ac:grpSpMk id="19" creationId="{6426873B-70E3-43DC-A331-42F7CDC9F22F}"/>
          </ac:grpSpMkLst>
        </pc:grpChg>
        <pc:grpChg chg="add del mod">
          <ac:chgData name="Moreno, Ricardo" userId="8ba79d9e-c4ac-4213-b4e8-32b25645aa24" providerId="ADAL" clId="{6556F6E0-9CC6-425F-B09A-532809D4BDA7}" dt="2021-02-17T10:17:32.160" v="19" actId="165"/>
          <ac:grpSpMkLst>
            <pc:docMk/>
            <pc:sldMk cId="4270823646" sldId="6303"/>
            <ac:grpSpMk id="21" creationId="{727965B0-34D4-4E27-8035-B9938642CFAC}"/>
          </ac:grpSpMkLst>
        </pc:grpChg>
        <pc:grpChg chg="mod">
          <ac:chgData name="Moreno, Ricardo" userId="8ba79d9e-c4ac-4213-b4e8-32b25645aa24" providerId="ADAL" clId="{6556F6E0-9CC6-425F-B09A-532809D4BDA7}" dt="2021-02-17T10:12:28.573" v="3" actId="164"/>
          <ac:grpSpMkLst>
            <pc:docMk/>
            <pc:sldMk cId="4270823646" sldId="6303"/>
            <ac:grpSpMk id="26" creationId="{BF60955E-17C8-48BB-9D48-AC3FF925B721}"/>
          </ac:grpSpMkLst>
        </pc:grpChg>
        <pc:grpChg chg="add mod">
          <ac:chgData name="Moreno, Ricardo" userId="8ba79d9e-c4ac-4213-b4e8-32b25645aa24" providerId="ADAL" clId="{6556F6E0-9CC6-425F-B09A-532809D4BDA7}" dt="2021-02-17T10:17:54.769" v="20" actId="164"/>
          <ac:grpSpMkLst>
            <pc:docMk/>
            <pc:sldMk cId="4270823646" sldId="6303"/>
            <ac:grpSpMk id="27" creationId="{9B285874-EA1A-4134-9D63-C09B4963D762}"/>
          </ac:grpSpMkLst>
        </pc:grpChg>
        <pc:picChg chg="mod topLvl">
          <ac:chgData name="Moreno, Ricardo" userId="8ba79d9e-c4ac-4213-b4e8-32b25645aa24" providerId="ADAL" clId="{6556F6E0-9CC6-425F-B09A-532809D4BDA7}" dt="2021-02-17T10:17:54.769" v="20" actId="164"/>
          <ac:picMkLst>
            <pc:docMk/>
            <pc:sldMk cId="4270823646" sldId="6303"/>
            <ac:picMk id="17" creationId="{F08CC448-9104-4D12-ACDF-4F070C0A1971}"/>
          </ac:picMkLst>
        </pc:picChg>
        <pc:picChg chg="mod">
          <ac:chgData name="Moreno, Ricardo" userId="8ba79d9e-c4ac-4213-b4e8-32b25645aa24" providerId="ADAL" clId="{6556F6E0-9CC6-425F-B09A-532809D4BDA7}" dt="2021-02-17T10:17:54.769" v="20" actId="164"/>
          <ac:picMkLst>
            <pc:docMk/>
            <pc:sldMk cId="4270823646" sldId="6303"/>
            <ac:picMk id="1026" creationId="{30DEFE34-0C46-4F61-906B-903AA2842E15}"/>
          </ac:picMkLst>
        </pc:picChg>
      </pc:sldChg>
      <pc:sldChg chg="addSp delSp modSp mod modAnim">
        <pc:chgData name="Moreno, Ricardo" userId="8ba79d9e-c4ac-4213-b4e8-32b25645aa24" providerId="ADAL" clId="{6556F6E0-9CC6-425F-B09A-532809D4BDA7}" dt="2021-02-17T12:53:09.841" v="104"/>
        <pc:sldMkLst>
          <pc:docMk/>
          <pc:sldMk cId="3848966494" sldId="6318"/>
        </pc:sldMkLst>
        <pc:spChg chg="add mod">
          <ac:chgData name="Moreno, Ricardo" userId="8ba79d9e-c4ac-4213-b4e8-32b25645aa24" providerId="ADAL" clId="{6556F6E0-9CC6-425F-B09A-532809D4BDA7}" dt="2021-02-17T10:24:57.343" v="90" actId="20577"/>
          <ac:spMkLst>
            <pc:docMk/>
            <pc:sldMk cId="3848966494" sldId="6318"/>
            <ac:spMk id="14" creationId="{4F24A717-9B15-4927-AEFA-763FCB474AF4}"/>
          </ac:spMkLst>
        </pc:spChg>
        <pc:spChg chg="mod">
          <ac:chgData name="Moreno, Ricardo" userId="8ba79d9e-c4ac-4213-b4e8-32b25645aa24" providerId="ADAL" clId="{6556F6E0-9CC6-425F-B09A-532809D4BDA7}" dt="2021-02-17T10:23:57.628" v="67" actId="164"/>
          <ac:spMkLst>
            <pc:docMk/>
            <pc:sldMk cId="3848966494" sldId="6318"/>
            <ac:spMk id="18" creationId="{9B4EB0AD-622A-4F05-BB2B-FD26E8221C98}"/>
          </ac:spMkLst>
        </pc:spChg>
        <pc:spChg chg="del">
          <ac:chgData name="Moreno, Ricardo" userId="8ba79d9e-c4ac-4213-b4e8-32b25645aa24" providerId="ADAL" clId="{6556F6E0-9CC6-425F-B09A-532809D4BDA7}" dt="2021-02-17T10:20:34.995" v="23" actId="478"/>
          <ac:spMkLst>
            <pc:docMk/>
            <pc:sldMk cId="3848966494" sldId="6318"/>
            <ac:spMk id="26" creationId="{5FF1CA02-41F7-4A8F-ADDE-B187C8A87D09}"/>
          </ac:spMkLst>
        </pc:spChg>
        <pc:grpChg chg="add mod">
          <ac:chgData name="Moreno, Ricardo" userId="8ba79d9e-c4ac-4213-b4e8-32b25645aa24" providerId="ADAL" clId="{6556F6E0-9CC6-425F-B09A-532809D4BDA7}" dt="2021-02-17T10:22:28.450" v="60" actId="164"/>
          <ac:grpSpMkLst>
            <pc:docMk/>
            <pc:sldMk cId="3848966494" sldId="6318"/>
            <ac:grpSpMk id="6" creationId="{51CADA16-3206-4702-8E9E-DC8AF8A4F37B}"/>
          </ac:grpSpMkLst>
        </pc:grpChg>
        <pc:grpChg chg="add del mod">
          <ac:chgData name="Moreno, Ricardo" userId="8ba79d9e-c4ac-4213-b4e8-32b25645aa24" providerId="ADAL" clId="{6556F6E0-9CC6-425F-B09A-532809D4BDA7}" dt="2021-02-17T10:23:29.302" v="65" actId="165"/>
          <ac:grpSpMkLst>
            <pc:docMk/>
            <pc:sldMk cId="3848966494" sldId="6318"/>
            <ac:grpSpMk id="7" creationId="{5D474E47-2106-484D-AC3E-D93ED6DFB9CD}"/>
          </ac:grpSpMkLst>
        </pc:grpChg>
        <pc:grpChg chg="add mod">
          <ac:chgData name="Moreno, Ricardo" userId="8ba79d9e-c4ac-4213-b4e8-32b25645aa24" providerId="ADAL" clId="{6556F6E0-9CC6-425F-B09A-532809D4BDA7}" dt="2021-02-17T10:23:57.628" v="67" actId="164"/>
          <ac:grpSpMkLst>
            <pc:docMk/>
            <pc:sldMk cId="3848966494" sldId="6318"/>
            <ac:grpSpMk id="8" creationId="{DB4112FE-7308-4E0D-97B4-957A138C3D3B}"/>
          </ac:grpSpMkLst>
        </pc:grpChg>
        <pc:picChg chg="mod">
          <ac:chgData name="Moreno, Ricardo" userId="8ba79d9e-c4ac-4213-b4e8-32b25645aa24" providerId="ADAL" clId="{6556F6E0-9CC6-425F-B09A-532809D4BDA7}" dt="2021-02-17T10:22:28.450" v="60" actId="164"/>
          <ac:picMkLst>
            <pc:docMk/>
            <pc:sldMk cId="3848966494" sldId="6318"/>
            <ac:picMk id="3" creationId="{B8FDA949-EC91-4116-B018-F92A79C9A63C}"/>
          </ac:picMkLst>
        </pc:picChg>
        <pc:picChg chg="add mod topLvl">
          <ac:chgData name="Moreno, Ricardo" userId="8ba79d9e-c4ac-4213-b4e8-32b25645aa24" providerId="ADAL" clId="{6556F6E0-9CC6-425F-B09A-532809D4BDA7}" dt="2021-02-17T10:23:57.628" v="67" actId="164"/>
          <ac:picMkLst>
            <pc:docMk/>
            <pc:sldMk cId="3848966494" sldId="6318"/>
            <ac:picMk id="5" creationId="{6AF78FF7-BEEC-48A8-8F90-4B0768FFBF8F}"/>
          </ac:picMkLst>
        </pc:picChg>
        <pc:picChg chg="mod ord topLvl">
          <ac:chgData name="Moreno, Ricardo" userId="8ba79d9e-c4ac-4213-b4e8-32b25645aa24" providerId="ADAL" clId="{6556F6E0-9CC6-425F-B09A-532809D4BDA7}" dt="2021-02-17T10:23:57.628" v="67" actId="164"/>
          <ac:picMkLst>
            <pc:docMk/>
            <pc:sldMk cId="3848966494" sldId="6318"/>
            <ac:picMk id="17" creationId="{F08CC448-9104-4D12-ACDF-4F070C0A1971}"/>
          </ac:picMkLst>
        </pc:picChg>
        <pc:picChg chg="mod">
          <ac:chgData name="Moreno, Ricardo" userId="8ba79d9e-c4ac-4213-b4e8-32b25645aa24" providerId="ADAL" clId="{6556F6E0-9CC6-425F-B09A-532809D4BDA7}" dt="2021-02-17T10:22:28.450" v="60" actId="164"/>
          <ac:picMkLst>
            <pc:docMk/>
            <pc:sldMk cId="3848966494" sldId="6318"/>
            <ac:picMk id="21" creationId="{D8842574-08DC-4E20-9BF8-763083A05DBC}"/>
          </ac:picMkLst>
        </pc:picChg>
        <pc:picChg chg="del">
          <ac:chgData name="Moreno, Ricardo" userId="8ba79d9e-c4ac-4213-b4e8-32b25645aa24" providerId="ADAL" clId="{6556F6E0-9CC6-425F-B09A-532809D4BDA7}" dt="2021-02-17T10:20:47.845" v="24" actId="478"/>
          <ac:picMkLst>
            <pc:docMk/>
            <pc:sldMk cId="3848966494" sldId="6318"/>
            <ac:picMk id="22" creationId="{5159597C-5F62-4DD2-B91F-C6FF315B2C9E}"/>
          </ac:picMkLst>
        </pc:picChg>
        <pc:picChg chg="mod">
          <ac:chgData name="Moreno, Ricardo" userId="8ba79d9e-c4ac-4213-b4e8-32b25645aa24" providerId="ADAL" clId="{6556F6E0-9CC6-425F-B09A-532809D4BDA7}" dt="2021-02-17T10:22:28.450" v="60" actId="164"/>
          <ac:picMkLst>
            <pc:docMk/>
            <pc:sldMk cId="3848966494" sldId="6318"/>
            <ac:picMk id="23" creationId="{51005A34-685D-4EEB-95A9-B6C2C57C43C9}"/>
          </ac:picMkLst>
        </pc:picChg>
        <pc:picChg chg="mod">
          <ac:chgData name="Moreno, Ricardo" userId="8ba79d9e-c4ac-4213-b4e8-32b25645aa24" providerId="ADAL" clId="{6556F6E0-9CC6-425F-B09A-532809D4BDA7}" dt="2021-02-17T10:22:28.450" v="60" actId="164"/>
          <ac:picMkLst>
            <pc:docMk/>
            <pc:sldMk cId="3848966494" sldId="6318"/>
            <ac:picMk id="24" creationId="{64BD6A3E-9CA2-49C0-90BF-649BB441FB9E}"/>
          </ac:picMkLst>
        </pc:picChg>
        <pc:picChg chg="mod topLvl">
          <ac:chgData name="Moreno, Ricardo" userId="8ba79d9e-c4ac-4213-b4e8-32b25645aa24" providerId="ADAL" clId="{6556F6E0-9CC6-425F-B09A-532809D4BDA7}" dt="2021-02-17T10:23:57.628" v="67" actId="164"/>
          <ac:picMkLst>
            <pc:docMk/>
            <pc:sldMk cId="3848966494" sldId="6318"/>
            <ac:picMk id="25" creationId="{3E4E19B0-FC61-4A34-94F5-7FF57AF11C94}"/>
          </ac:picMkLst>
        </pc:picChg>
        <pc:picChg chg="mod">
          <ac:chgData name="Moreno, Ricardo" userId="8ba79d9e-c4ac-4213-b4e8-32b25645aa24" providerId="ADAL" clId="{6556F6E0-9CC6-425F-B09A-532809D4BDA7}" dt="2021-02-17T10:22:28.450" v="60" actId="164"/>
          <ac:picMkLst>
            <pc:docMk/>
            <pc:sldMk cId="3848966494" sldId="6318"/>
            <ac:picMk id="27" creationId="{FAABD772-0187-4A78-A237-6E273F2E81C9}"/>
          </ac:picMkLst>
        </pc:picChg>
        <pc:picChg chg="mod">
          <ac:chgData name="Moreno, Ricardo" userId="8ba79d9e-c4ac-4213-b4e8-32b25645aa24" providerId="ADAL" clId="{6556F6E0-9CC6-425F-B09A-532809D4BDA7}" dt="2021-02-17T10:23:57.628" v="67" actId="164"/>
          <ac:picMkLst>
            <pc:docMk/>
            <pc:sldMk cId="3848966494" sldId="6318"/>
            <ac:picMk id="1026" creationId="{30DEFE34-0C46-4F61-906B-903AA2842E15}"/>
          </ac:picMkLst>
        </pc:picChg>
      </pc:sldChg>
    </pc:docChg>
  </pc:docChgLst>
  <pc:docChgLst>
    <pc:chgData name="Fryer, Alex" userId="bf5d80ff-83c4-4b8a-9a71-fc67b316df3e" providerId="ADAL" clId="{E886FD8D-381A-4538-8D99-95B041E89A91}"/>
    <pc:docChg chg="modSld">
      <pc:chgData name="Fryer, Alex" userId="bf5d80ff-83c4-4b8a-9a71-fc67b316df3e" providerId="ADAL" clId="{E886FD8D-381A-4538-8D99-95B041E89A91}" dt="2021-02-01T09:24:25.429" v="110" actId="14100"/>
      <pc:docMkLst>
        <pc:docMk/>
      </pc:docMkLst>
      <pc:sldChg chg="addSp modSp mod">
        <pc:chgData name="Fryer, Alex" userId="bf5d80ff-83c4-4b8a-9a71-fc67b316df3e" providerId="ADAL" clId="{E886FD8D-381A-4538-8D99-95B041E89A91}" dt="2021-02-01T09:24:25.429" v="110" actId="14100"/>
        <pc:sldMkLst>
          <pc:docMk/>
          <pc:sldMk cId="4270823646" sldId="6303"/>
        </pc:sldMkLst>
        <pc:spChg chg="mod">
          <ac:chgData name="Fryer, Alex" userId="bf5d80ff-83c4-4b8a-9a71-fc67b316df3e" providerId="ADAL" clId="{E886FD8D-381A-4538-8D99-95B041E89A91}" dt="2021-02-01T09:12:02.838" v="108" actId="20577"/>
          <ac:spMkLst>
            <pc:docMk/>
            <pc:sldMk cId="4270823646" sldId="6303"/>
            <ac:spMk id="2" creationId="{3B94FD13-E316-4DE6-B2A8-F8EE56DFC26F}"/>
          </ac:spMkLst>
        </pc:spChg>
        <pc:picChg chg="add mod">
          <ac:chgData name="Fryer, Alex" userId="bf5d80ff-83c4-4b8a-9a71-fc67b316df3e" providerId="ADAL" clId="{E886FD8D-381A-4538-8D99-95B041E89A91}" dt="2021-02-01T09:24:25.429" v="110" actId="14100"/>
          <ac:picMkLst>
            <pc:docMk/>
            <pc:sldMk cId="4270823646" sldId="6303"/>
            <ac:picMk id="4" creationId="{13AF6093-06A7-4241-BB01-4539491A5FE8}"/>
          </ac:picMkLst>
        </pc:picChg>
      </pc:sldChg>
    </pc:docChg>
  </pc:docChgLst>
  <pc:docChgLst>
    <pc:chgData name="Moreno, Ricardo" userId="S::rmoreno@zebra.com::8ba79d9e-c4ac-4213-b4e8-32b25645aa24" providerId="AD" clId="Web-{8BBEFE04-EFED-49A5-A4D5-BAAB33B89AA0}"/>
    <pc:docChg chg="modSld">
      <pc:chgData name="Moreno, Ricardo" userId="S::rmoreno@zebra.com::8ba79d9e-c4ac-4213-b4e8-32b25645aa24" providerId="AD" clId="Web-{8BBEFE04-EFED-49A5-A4D5-BAAB33B89AA0}" dt="2021-02-17T10:10:04.158" v="22"/>
      <pc:docMkLst>
        <pc:docMk/>
      </pc:docMkLst>
      <pc:sldChg chg="addSp delSp modSp addAnim modAnim">
        <pc:chgData name="Moreno, Ricardo" userId="S::rmoreno@zebra.com::8ba79d9e-c4ac-4213-b4e8-32b25645aa24" providerId="AD" clId="Web-{8BBEFE04-EFED-49A5-A4D5-BAAB33B89AA0}" dt="2021-02-17T10:10:04.158" v="22"/>
        <pc:sldMkLst>
          <pc:docMk/>
          <pc:sldMk cId="4270823646" sldId="6303"/>
        </pc:sldMkLst>
        <pc:grpChg chg="add">
          <ac:chgData name="Moreno, Ricardo" userId="S::rmoreno@zebra.com::8ba79d9e-c4ac-4213-b4e8-32b25645aa24" providerId="AD" clId="Web-{8BBEFE04-EFED-49A5-A4D5-BAAB33B89AA0}" dt="2021-02-17T10:08:58.831" v="14"/>
          <ac:grpSpMkLst>
            <pc:docMk/>
            <pc:sldMk cId="4270823646" sldId="6303"/>
            <ac:grpSpMk id="24" creationId="{B8CC3AE2-0D93-4901-9787-06FC8AD4C694}"/>
          </ac:grpSpMkLst>
        </pc:grpChg>
        <pc:grpChg chg="add mod">
          <ac:chgData name="Moreno, Ricardo" userId="S::rmoreno@zebra.com::8ba79d9e-c4ac-4213-b4e8-32b25645aa24" providerId="AD" clId="Web-{8BBEFE04-EFED-49A5-A4D5-BAAB33B89AA0}" dt="2021-02-17T10:09:16.658" v="16" actId="1076"/>
          <ac:grpSpMkLst>
            <pc:docMk/>
            <pc:sldMk cId="4270823646" sldId="6303"/>
            <ac:grpSpMk id="26" creationId="{BF60955E-17C8-48BB-9D48-AC3FF925B721}"/>
          </ac:grpSpMkLst>
        </pc:grpChg>
        <pc:picChg chg="del">
          <ac:chgData name="Moreno, Ricardo" userId="S::rmoreno@zebra.com::8ba79d9e-c4ac-4213-b4e8-32b25645aa24" providerId="AD" clId="Web-{8BBEFE04-EFED-49A5-A4D5-BAAB33B89AA0}" dt="2021-02-17T09:52:56.236" v="0"/>
          <ac:picMkLst>
            <pc:docMk/>
            <pc:sldMk cId="4270823646" sldId="6303"/>
            <ac:picMk id="19" creationId="{6E0402FE-9659-4B32-B239-69DBC40B23D2}"/>
          </ac:picMkLst>
        </pc:picChg>
        <pc:picChg chg="add del mod">
          <ac:chgData name="Moreno, Ricardo" userId="S::rmoreno@zebra.com::8ba79d9e-c4ac-4213-b4e8-32b25645aa24" providerId="AD" clId="Web-{8BBEFE04-EFED-49A5-A4D5-BAAB33B89AA0}" dt="2021-02-17T09:53:47.220" v="3"/>
          <ac:picMkLst>
            <pc:docMk/>
            <pc:sldMk cId="4270823646" sldId="6303"/>
            <ac:picMk id="21" creationId="{5CE8C8DE-CDFB-4918-A34D-ADFE2BB87D14}"/>
          </ac:picMkLst>
        </pc:picChg>
        <pc:picChg chg="add mod">
          <ac:chgData name="Moreno, Ricardo" userId="S::rmoreno@zebra.com::8ba79d9e-c4ac-4213-b4e8-32b25645aa24" providerId="AD" clId="Web-{8BBEFE04-EFED-49A5-A4D5-BAAB33B89AA0}" dt="2021-02-17T10:08:08.910" v="13" actId="1076"/>
          <ac:picMkLst>
            <pc:docMk/>
            <pc:sldMk cId="4270823646" sldId="6303"/>
            <ac:picMk id="22" creationId="{C62CF2F8-29AB-47EC-9127-A3377E227ADD}"/>
          </ac:picMkLst>
        </pc:picChg>
        <pc:picChg chg="add mod ord">
          <ac:chgData name="Moreno, Ricardo" userId="S::rmoreno@zebra.com::8ba79d9e-c4ac-4213-b4e8-32b25645aa24" providerId="AD" clId="Web-{8BBEFE04-EFED-49A5-A4D5-BAAB33B89AA0}" dt="2021-02-17T10:08:04.378" v="12"/>
          <ac:picMkLst>
            <pc:docMk/>
            <pc:sldMk cId="4270823646" sldId="6303"/>
            <ac:picMk id="23" creationId="{EC50DA8A-4CE1-42D2-BB46-6A50AAA97125}"/>
          </ac:picMkLst>
        </pc:picChg>
      </pc:sldChg>
    </pc:docChg>
  </pc:docChgLst>
  <pc:docChgLst>
    <pc:chgData name="Fryer, Alex" userId="S::af1579@zebra.com::bf5d80ff-83c4-4b8a-9a71-fc67b316df3e" providerId="AD" clId="Web-{A880A6C4-98FA-4989-98E4-8D1A1958D1EC}"/>
    <pc:docChg chg="modSld">
      <pc:chgData name="Fryer, Alex" userId="S::af1579@zebra.com::bf5d80ff-83c4-4b8a-9a71-fc67b316df3e" providerId="AD" clId="Web-{A880A6C4-98FA-4989-98E4-8D1A1958D1EC}" dt="2021-02-05T14:45:52.716" v="110" actId="20577"/>
      <pc:docMkLst>
        <pc:docMk/>
      </pc:docMkLst>
      <pc:sldChg chg="modSp">
        <pc:chgData name="Fryer, Alex" userId="S::af1579@zebra.com::bf5d80ff-83c4-4b8a-9a71-fc67b316df3e" providerId="AD" clId="Web-{A880A6C4-98FA-4989-98E4-8D1A1958D1EC}" dt="2021-02-05T14:45:52.716" v="110" actId="20577"/>
        <pc:sldMkLst>
          <pc:docMk/>
          <pc:sldMk cId="1788159652" sldId="6304"/>
        </pc:sldMkLst>
        <pc:spChg chg="mod">
          <ac:chgData name="Fryer, Alex" userId="S::af1579@zebra.com::bf5d80ff-83c4-4b8a-9a71-fc67b316df3e" providerId="AD" clId="Web-{A880A6C4-98FA-4989-98E4-8D1A1958D1EC}" dt="2021-02-05T14:45:52.716" v="110" actId="20577"/>
          <ac:spMkLst>
            <pc:docMk/>
            <pc:sldMk cId="1788159652" sldId="6304"/>
            <ac:spMk id="8" creationId="{0A231868-B7F7-4191-BD76-CD947B9243A9}"/>
          </ac:spMkLst>
        </pc:spChg>
        <pc:spChg chg="mod">
          <ac:chgData name="Fryer, Alex" userId="S::af1579@zebra.com::bf5d80ff-83c4-4b8a-9a71-fc67b316df3e" providerId="AD" clId="Web-{A880A6C4-98FA-4989-98E4-8D1A1958D1EC}" dt="2021-02-05T14:44:34.558" v="85"/>
          <ac:spMkLst>
            <pc:docMk/>
            <pc:sldMk cId="1788159652" sldId="6304"/>
            <ac:spMk id="10" creationId="{C3435057-3F39-46AA-8E3D-8BBBCBF63C0F}"/>
          </ac:spMkLst>
        </pc:spChg>
      </pc:sldChg>
      <pc:sldChg chg="delSp modSp">
        <pc:chgData name="Fryer, Alex" userId="S::af1579@zebra.com::bf5d80ff-83c4-4b8a-9a71-fc67b316df3e" providerId="AD" clId="Web-{A880A6C4-98FA-4989-98E4-8D1A1958D1EC}" dt="2021-02-05T14:36:07.783" v="9" actId="1076"/>
        <pc:sldMkLst>
          <pc:docMk/>
          <pc:sldMk cId="3095015791" sldId="6310"/>
        </pc:sldMkLst>
        <pc:spChg chg="mod">
          <ac:chgData name="Fryer, Alex" userId="S::af1579@zebra.com::bf5d80ff-83c4-4b8a-9a71-fc67b316df3e" providerId="AD" clId="Web-{A880A6C4-98FA-4989-98E4-8D1A1958D1EC}" dt="2021-02-05T14:36:07.783" v="9" actId="1076"/>
          <ac:spMkLst>
            <pc:docMk/>
            <pc:sldMk cId="3095015791" sldId="6310"/>
            <ac:spMk id="17" creationId="{49DB38BD-D316-41EC-AD4F-E2BB1DF48426}"/>
          </ac:spMkLst>
        </pc:spChg>
        <pc:spChg chg="del">
          <ac:chgData name="Fryer, Alex" userId="S::af1579@zebra.com::bf5d80ff-83c4-4b8a-9a71-fc67b316df3e" providerId="AD" clId="Web-{A880A6C4-98FA-4989-98E4-8D1A1958D1EC}" dt="2021-02-05T14:35:53.470" v="1"/>
          <ac:spMkLst>
            <pc:docMk/>
            <pc:sldMk cId="3095015791" sldId="6310"/>
            <ac:spMk id="18" creationId="{4CD7BA89-3045-4EA0-97B5-746836A7BA92}"/>
          </ac:spMkLst>
        </pc:spChg>
        <pc:spChg chg="mod">
          <ac:chgData name="Fryer, Alex" userId="S::af1579@zebra.com::bf5d80ff-83c4-4b8a-9a71-fc67b316df3e" providerId="AD" clId="Web-{A880A6C4-98FA-4989-98E4-8D1A1958D1EC}" dt="2021-02-05T14:36:00.908" v="4" actId="1076"/>
          <ac:spMkLst>
            <pc:docMk/>
            <pc:sldMk cId="3095015791" sldId="6310"/>
            <ac:spMk id="19" creationId="{B05E1C76-AC42-47AB-87E6-D3E3DDB83E9D}"/>
          </ac:spMkLst>
        </pc:spChg>
        <pc:picChg chg="mod">
          <ac:chgData name="Fryer, Alex" userId="S::af1579@zebra.com::bf5d80ff-83c4-4b8a-9a71-fc67b316df3e" providerId="AD" clId="Web-{A880A6C4-98FA-4989-98E4-8D1A1958D1EC}" dt="2021-02-05T14:36:00.908" v="5" actId="1076"/>
          <ac:picMkLst>
            <pc:docMk/>
            <pc:sldMk cId="3095015791" sldId="6310"/>
            <ac:picMk id="24" creationId="{10E644C5-AF56-406F-BF6A-4C9F06CCC50F}"/>
          </ac:picMkLst>
        </pc:picChg>
        <pc:picChg chg="mod">
          <ac:chgData name="Fryer, Alex" userId="S::af1579@zebra.com::bf5d80ff-83c4-4b8a-9a71-fc67b316df3e" providerId="AD" clId="Web-{A880A6C4-98FA-4989-98E4-8D1A1958D1EC}" dt="2021-02-05T14:36:00.892" v="3" actId="1076"/>
          <ac:picMkLst>
            <pc:docMk/>
            <pc:sldMk cId="3095015791" sldId="6310"/>
            <ac:picMk id="2050" creationId="{02D6B032-5AFF-44BB-94A9-91425073DCBA}"/>
          </ac:picMkLst>
        </pc:picChg>
        <pc:picChg chg="del">
          <ac:chgData name="Fryer, Alex" userId="S::af1579@zebra.com::bf5d80ff-83c4-4b8a-9a71-fc67b316df3e" providerId="AD" clId="Web-{A880A6C4-98FA-4989-98E4-8D1A1958D1EC}" dt="2021-02-05T14:35:55.392" v="2"/>
          <ac:picMkLst>
            <pc:docMk/>
            <pc:sldMk cId="3095015791" sldId="6310"/>
            <ac:picMk id="2052" creationId="{57D6465B-4AA2-4341-B64C-7AC0088A9AB1}"/>
          </ac:picMkLst>
        </pc:picChg>
        <pc:picChg chg="mod">
          <ac:chgData name="Fryer, Alex" userId="S::af1579@zebra.com::bf5d80ff-83c4-4b8a-9a71-fc67b316df3e" providerId="AD" clId="Web-{A880A6C4-98FA-4989-98E4-8D1A1958D1EC}" dt="2021-02-05T14:36:07.768" v="8" actId="1076"/>
          <ac:picMkLst>
            <pc:docMk/>
            <pc:sldMk cId="3095015791" sldId="6310"/>
            <ac:picMk id="2054" creationId="{A786C1C8-6E6B-4731-9A58-EB5A55F5B486}"/>
          </ac:picMkLst>
        </pc:picChg>
        <pc:picChg chg="mod">
          <ac:chgData name="Fryer, Alex" userId="S::af1579@zebra.com::bf5d80ff-83c4-4b8a-9a71-fc67b316df3e" providerId="AD" clId="Web-{A880A6C4-98FA-4989-98E4-8D1A1958D1EC}" dt="2021-02-05T14:36:07.736" v="7" actId="1076"/>
          <ac:picMkLst>
            <pc:docMk/>
            <pc:sldMk cId="3095015791" sldId="6310"/>
            <ac:picMk id="2064" creationId="{A3E0C953-A67D-4A47-80AE-8110317E54B3}"/>
          </ac:picMkLst>
        </pc:picChg>
        <pc:picChg chg="del">
          <ac:chgData name="Fryer, Alex" userId="S::af1579@zebra.com::bf5d80ff-83c4-4b8a-9a71-fc67b316df3e" providerId="AD" clId="Web-{A880A6C4-98FA-4989-98E4-8D1A1958D1EC}" dt="2021-02-05T14:35:53.470" v="0"/>
          <ac:picMkLst>
            <pc:docMk/>
            <pc:sldMk cId="3095015791" sldId="6310"/>
            <ac:picMk id="2066" creationId="{15E9A283-FB5A-447E-B526-58D20259F82B}"/>
          </ac:picMkLst>
        </pc:picChg>
      </pc:sldChg>
    </pc:docChg>
  </pc:docChgLst>
  <pc:docChgLst>
    <pc:chgData name="Moreno, Ricardo" userId="S::rmoreno@zebra.com::8ba79d9e-c4ac-4213-b4e8-32b25645aa24" providerId="AD" clId="Web-{2F683B79-81AB-41C3-9AD0-38ED61D29053}"/>
    <pc:docChg chg="modSld">
      <pc:chgData name="Moreno, Ricardo" userId="S::rmoreno@zebra.com::8ba79d9e-c4ac-4213-b4e8-32b25645aa24" providerId="AD" clId="Web-{2F683B79-81AB-41C3-9AD0-38ED61D29053}" dt="2021-02-17T09:48:17.131" v="1" actId="1076"/>
      <pc:docMkLst>
        <pc:docMk/>
      </pc:docMkLst>
      <pc:sldChg chg="addSp modSp">
        <pc:chgData name="Moreno, Ricardo" userId="S::rmoreno@zebra.com::8ba79d9e-c4ac-4213-b4e8-32b25645aa24" providerId="AD" clId="Web-{2F683B79-81AB-41C3-9AD0-38ED61D29053}" dt="2021-02-17T09:48:17.131" v="1" actId="1076"/>
        <pc:sldMkLst>
          <pc:docMk/>
          <pc:sldMk cId="4270823646" sldId="6303"/>
        </pc:sldMkLst>
        <pc:picChg chg="add mod">
          <ac:chgData name="Moreno, Ricardo" userId="S::rmoreno@zebra.com::8ba79d9e-c4ac-4213-b4e8-32b25645aa24" providerId="AD" clId="Web-{2F683B79-81AB-41C3-9AD0-38ED61D29053}" dt="2021-02-17T09:48:17.131" v="1" actId="1076"/>
          <ac:picMkLst>
            <pc:docMk/>
            <pc:sldMk cId="4270823646" sldId="6303"/>
            <ac:picMk id="19" creationId="{6E0402FE-9659-4B32-B239-69DBC40B23D2}"/>
          </ac:picMkLst>
        </pc:picChg>
      </pc:sldChg>
    </pc:docChg>
  </pc:docChgLst>
  <pc:docChgLst>
    <pc:chgData name="Fryer, Alex" userId="S::af1579@zebra.com::bf5d80ff-83c4-4b8a-9a71-fc67b316df3e" providerId="AD" clId="Web-{37284919-7E24-4C5D-9083-2D8E6E9858CD}"/>
    <pc:docChg chg="modSld">
      <pc:chgData name="Fryer, Alex" userId="S::af1579@zebra.com::bf5d80ff-83c4-4b8a-9a71-fc67b316df3e" providerId="AD" clId="Web-{37284919-7E24-4C5D-9083-2D8E6E9858CD}" dt="2021-02-17T17:52:21.354" v="42" actId="1076"/>
      <pc:docMkLst>
        <pc:docMk/>
      </pc:docMkLst>
      <pc:sldChg chg="addSp modSp">
        <pc:chgData name="Fryer, Alex" userId="S::af1579@zebra.com::bf5d80ff-83c4-4b8a-9a71-fc67b316df3e" providerId="AD" clId="Web-{37284919-7E24-4C5D-9083-2D8E6E9858CD}" dt="2021-02-17T17:52:21.354" v="42" actId="1076"/>
        <pc:sldMkLst>
          <pc:docMk/>
          <pc:sldMk cId="1788159652" sldId="6304"/>
        </pc:sldMkLst>
        <pc:spChg chg="add mod">
          <ac:chgData name="Fryer, Alex" userId="S::af1579@zebra.com::bf5d80ff-83c4-4b8a-9a71-fc67b316df3e" providerId="AD" clId="Web-{37284919-7E24-4C5D-9083-2D8E6E9858CD}" dt="2021-02-17T17:52:21.354" v="42" actId="1076"/>
          <ac:spMkLst>
            <pc:docMk/>
            <pc:sldMk cId="1788159652" sldId="6304"/>
            <ac:spMk id="4" creationId="{C60E86F1-08A5-4802-A56B-581E1C46E3B3}"/>
          </ac:spMkLst>
        </pc:spChg>
        <pc:picChg chg="add mod">
          <ac:chgData name="Fryer, Alex" userId="S::af1579@zebra.com::bf5d80ff-83c4-4b8a-9a71-fc67b316df3e" providerId="AD" clId="Web-{37284919-7E24-4C5D-9083-2D8E6E9858CD}" dt="2021-02-17T17:51:26.415" v="2" actId="1076"/>
          <ac:picMkLst>
            <pc:docMk/>
            <pc:sldMk cId="1788159652" sldId="6304"/>
            <ac:picMk id="3" creationId="{4CA486A9-8E02-4CAE-9A39-32CF6D6ED406}"/>
          </ac:picMkLst>
        </pc:picChg>
      </pc:sldChg>
    </pc:docChg>
  </pc:docChgLst>
  <pc:docChgLst>
    <pc:chgData name="Fryer, Alex" userId="S::af1579@zebra.com::bf5d80ff-83c4-4b8a-9a71-fc67b316df3e" providerId="AD" clId="Web-{025A240E-EE96-4DE8-9B76-1982E0038B35}"/>
    <pc:docChg chg="modSld">
      <pc:chgData name="Fryer, Alex" userId="S::af1579@zebra.com::bf5d80ff-83c4-4b8a-9a71-fc67b316df3e" providerId="AD" clId="Web-{025A240E-EE96-4DE8-9B76-1982E0038B35}" dt="2021-02-18T12:10:04.299" v="27" actId="14100"/>
      <pc:docMkLst>
        <pc:docMk/>
      </pc:docMkLst>
      <pc:sldChg chg="modSp">
        <pc:chgData name="Fryer, Alex" userId="S::af1579@zebra.com::bf5d80ff-83c4-4b8a-9a71-fc67b316df3e" providerId="AD" clId="Web-{025A240E-EE96-4DE8-9B76-1982E0038B35}" dt="2021-02-18T12:10:04.299" v="27" actId="14100"/>
        <pc:sldMkLst>
          <pc:docMk/>
          <pc:sldMk cId="2760431392" sldId="6280"/>
        </pc:sldMkLst>
        <pc:spChg chg="mod">
          <ac:chgData name="Fryer, Alex" userId="S::af1579@zebra.com::bf5d80ff-83c4-4b8a-9a71-fc67b316df3e" providerId="AD" clId="Web-{025A240E-EE96-4DE8-9B76-1982E0038B35}" dt="2021-02-18T12:09:52.408" v="17" actId="20577"/>
          <ac:spMkLst>
            <pc:docMk/>
            <pc:sldMk cId="2760431392" sldId="6280"/>
            <ac:spMk id="30" creationId="{218384A0-33B9-4C1B-A68C-2A6006CE0C97}"/>
          </ac:spMkLst>
        </pc:spChg>
        <pc:spChg chg="mod">
          <ac:chgData name="Fryer, Alex" userId="S::af1579@zebra.com::bf5d80ff-83c4-4b8a-9a71-fc67b316df3e" providerId="AD" clId="Web-{025A240E-EE96-4DE8-9B76-1982E0038B35}" dt="2021-02-18T12:10:04.299" v="27" actId="14100"/>
          <ac:spMkLst>
            <pc:docMk/>
            <pc:sldMk cId="2760431392" sldId="6280"/>
            <ac:spMk id="31" creationId="{23D62CB3-F3FB-4A44-B7BD-EA3908C8145B}"/>
          </ac:spMkLst>
        </pc:spChg>
        <pc:spChg chg="mod">
          <ac:chgData name="Fryer, Alex" userId="S::af1579@zebra.com::bf5d80ff-83c4-4b8a-9a71-fc67b316df3e" providerId="AD" clId="Web-{025A240E-EE96-4DE8-9B76-1982E0038B35}" dt="2021-02-18T12:08:58.813" v="0" actId="20577"/>
          <ac:spMkLst>
            <pc:docMk/>
            <pc:sldMk cId="2760431392" sldId="6280"/>
            <ac:spMk id="34" creationId="{5EA59907-4E48-46C7-B364-73316935439C}"/>
          </ac:spMkLst>
        </pc:spChg>
        <pc:spChg chg="mod">
          <ac:chgData name="Fryer, Alex" userId="S::af1579@zebra.com::bf5d80ff-83c4-4b8a-9a71-fc67b316df3e" providerId="AD" clId="Web-{025A240E-EE96-4DE8-9B76-1982E0038B35}" dt="2021-02-18T12:09:08.563" v="6" actId="20577"/>
          <ac:spMkLst>
            <pc:docMk/>
            <pc:sldMk cId="2760431392" sldId="6280"/>
            <ac:spMk id="42" creationId="{021EBC73-FDF7-465A-9BD8-87E0AC837946}"/>
          </ac:spMkLst>
        </pc:spChg>
        <pc:spChg chg="mod">
          <ac:chgData name="Fryer, Alex" userId="S::af1579@zebra.com::bf5d80ff-83c4-4b8a-9a71-fc67b316df3e" providerId="AD" clId="Web-{025A240E-EE96-4DE8-9B76-1982E0038B35}" dt="2021-02-18T12:09:34.751" v="15" actId="20577"/>
          <ac:spMkLst>
            <pc:docMk/>
            <pc:sldMk cId="2760431392" sldId="6280"/>
            <ac:spMk id="46" creationId="{081BD7B1-05A5-4D7B-B1A2-998628799C88}"/>
          </ac:spMkLst>
        </pc:spChg>
        <pc:spChg chg="mod">
          <ac:chgData name="Fryer, Alex" userId="S::af1579@zebra.com::bf5d80ff-83c4-4b8a-9a71-fc67b316df3e" providerId="AD" clId="Web-{025A240E-EE96-4DE8-9B76-1982E0038B35}" dt="2021-02-18T12:09:19.845" v="8" actId="20577"/>
          <ac:spMkLst>
            <pc:docMk/>
            <pc:sldMk cId="2760431392" sldId="6280"/>
            <ac:spMk id="50" creationId="{FAF362E7-55F3-4922-9827-A98CBE05F66F}"/>
          </ac:spMkLst>
        </pc:spChg>
      </pc:sldChg>
    </pc:docChg>
  </pc:docChgLst>
  <pc:docChgLst>
    <pc:chgData name="Fryer, Alex" userId="S::af1579@zebra.com::bf5d80ff-83c4-4b8a-9a71-fc67b316df3e" providerId="AD" clId="Web-{6E3F887B-E54D-419D-948F-F0E5DF64DC5B}"/>
    <pc:docChg chg="modSld">
      <pc:chgData name="Fryer, Alex" userId="S::af1579@zebra.com::bf5d80ff-83c4-4b8a-9a71-fc67b316df3e" providerId="AD" clId="Web-{6E3F887B-E54D-419D-948F-F0E5DF64DC5B}" dt="2021-02-03T12:37:21.991" v="1" actId="1076"/>
      <pc:docMkLst>
        <pc:docMk/>
      </pc:docMkLst>
      <pc:sldChg chg="modSp">
        <pc:chgData name="Fryer, Alex" userId="S::af1579@zebra.com::bf5d80ff-83c4-4b8a-9a71-fc67b316df3e" providerId="AD" clId="Web-{6E3F887B-E54D-419D-948F-F0E5DF64DC5B}" dt="2021-02-03T12:37:21.991" v="1" actId="1076"/>
        <pc:sldMkLst>
          <pc:docMk/>
          <pc:sldMk cId="1607131280" sldId="6285"/>
        </pc:sldMkLst>
        <pc:picChg chg="mod">
          <ac:chgData name="Fryer, Alex" userId="S::af1579@zebra.com::bf5d80ff-83c4-4b8a-9a71-fc67b316df3e" providerId="AD" clId="Web-{6E3F887B-E54D-419D-948F-F0E5DF64DC5B}" dt="2021-02-03T12:37:21.991" v="1" actId="1076"/>
          <ac:picMkLst>
            <pc:docMk/>
            <pc:sldMk cId="1607131280" sldId="6285"/>
            <ac:picMk id="28" creationId="{F59FC9C9-B9D9-41F3-B5BB-668D60C8A2B8}"/>
          </ac:picMkLst>
        </pc:picChg>
      </pc:sldChg>
    </pc:docChg>
  </pc:docChgLst>
  <pc:docChgLst>
    <pc:chgData name="Fryer, Alex" userId="bf5d80ff-83c4-4b8a-9a71-fc67b316df3e" providerId="ADAL" clId="{17B715F2-7C43-4D0C-933D-044FF0FB116D}"/>
    <pc:docChg chg="undo redo custSel addSld delSld modSld sldOrd">
      <pc:chgData name="Fryer, Alex" userId="bf5d80ff-83c4-4b8a-9a71-fc67b316df3e" providerId="ADAL" clId="{17B715F2-7C43-4D0C-933D-044FF0FB116D}" dt="2021-02-18T13:37:11.278" v="6095" actId="20577"/>
      <pc:docMkLst>
        <pc:docMk/>
      </pc:docMkLst>
      <pc:sldChg chg="del">
        <pc:chgData name="Fryer, Alex" userId="bf5d80ff-83c4-4b8a-9a71-fc67b316df3e" providerId="ADAL" clId="{17B715F2-7C43-4D0C-933D-044FF0FB116D}" dt="2021-02-05T06:57:36.557" v="1914" actId="47"/>
        <pc:sldMkLst>
          <pc:docMk/>
          <pc:sldMk cId="0" sldId="256"/>
        </pc:sldMkLst>
      </pc:sldChg>
      <pc:sldChg chg="modSp del mod">
        <pc:chgData name="Fryer, Alex" userId="bf5d80ff-83c4-4b8a-9a71-fc67b316df3e" providerId="ADAL" clId="{17B715F2-7C43-4D0C-933D-044FF0FB116D}" dt="2021-02-05T07:18:34.202" v="2731" actId="47"/>
        <pc:sldMkLst>
          <pc:docMk/>
          <pc:sldMk cId="0" sldId="274"/>
        </pc:sldMkLst>
        <pc:spChg chg="mod">
          <ac:chgData name="Fryer, Alex" userId="bf5d80ff-83c4-4b8a-9a71-fc67b316df3e" providerId="ADAL" clId="{17B715F2-7C43-4D0C-933D-044FF0FB116D}" dt="2021-02-05T07:11:58.241" v="2299" actId="1076"/>
          <ac:spMkLst>
            <pc:docMk/>
            <pc:sldMk cId="0" sldId="274"/>
            <ac:spMk id="3028" creationId="{00000000-0000-0000-0000-000000000000}"/>
          </ac:spMkLst>
        </pc:spChg>
        <pc:spChg chg="mod">
          <ac:chgData name="Fryer, Alex" userId="bf5d80ff-83c4-4b8a-9a71-fc67b316df3e" providerId="ADAL" clId="{17B715F2-7C43-4D0C-933D-044FF0FB116D}" dt="2021-02-05T07:11:58.241" v="2299" actId="1076"/>
          <ac:spMkLst>
            <pc:docMk/>
            <pc:sldMk cId="0" sldId="274"/>
            <ac:spMk id="3029" creationId="{00000000-0000-0000-0000-000000000000}"/>
          </ac:spMkLst>
        </pc:spChg>
      </pc:sldChg>
      <pc:sldChg chg="modSp mod ord">
        <pc:chgData name="Fryer, Alex" userId="bf5d80ff-83c4-4b8a-9a71-fc67b316df3e" providerId="ADAL" clId="{17B715F2-7C43-4D0C-933D-044FF0FB116D}" dt="2021-02-15T08:51:58.340" v="5474" actId="1076"/>
        <pc:sldMkLst>
          <pc:docMk/>
          <pc:sldMk cId="274657471" sldId="291"/>
        </pc:sldMkLst>
        <pc:spChg chg="mod">
          <ac:chgData name="Fryer, Alex" userId="bf5d80ff-83c4-4b8a-9a71-fc67b316df3e" providerId="ADAL" clId="{17B715F2-7C43-4D0C-933D-044FF0FB116D}" dt="2021-02-15T08:51:58.340" v="5474" actId="1076"/>
          <ac:spMkLst>
            <pc:docMk/>
            <pc:sldMk cId="274657471" sldId="291"/>
            <ac:spMk id="9" creationId="{2F05A33C-8E5B-47C3-A914-9FD8D4676C50}"/>
          </ac:spMkLst>
        </pc:spChg>
        <pc:spChg chg="mod">
          <ac:chgData name="Fryer, Alex" userId="bf5d80ff-83c4-4b8a-9a71-fc67b316df3e" providerId="ADAL" clId="{17B715F2-7C43-4D0C-933D-044FF0FB116D}" dt="2021-02-15T08:51:22.726" v="5464" actId="6549"/>
          <ac:spMkLst>
            <pc:docMk/>
            <pc:sldMk cId="274657471" sldId="291"/>
            <ac:spMk id="11" creationId="{0BE8D86E-9D1E-472D-AAA7-4656F049A616}"/>
          </ac:spMkLst>
        </pc:spChg>
        <pc:spChg chg="mod">
          <ac:chgData name="Fryer, Alex" userId="bf5d80ff-83c4-4b8a-9a71-fc67b316df3e" providerId="ADAL" clId="{17B715F2-7C43-4D0C-933D-044FF0FB116D}" dt="2021-02-15T08:51:35.026" v="5468" actId="1076"/>
          <ac:spMkLst>
            <pc:docMk/>
            <pc:sldMk cId="274657471" sldId="291"/>
            <ac:spMk id="16" creationId="{F407972D-485D-4EA5-B5F7-B38959CDAFA0}"/>
          </ac:spMkLst>
        </pc:spChg>
      </pc:sldChg>
      <pc:sldChg chg="ord">
        <pc:chgData name="Fryer, Alex" userId="bf5d80ff-83c4-4b8a-9a71-fc67b316df3e" providerId="ADAL" clId="{17B715F2-7C43-4D0C-933D-044FF0FB116D}" dt="2021-02-10T08:29:40.048" v="3975"/>
        <pc:sldMkLst>
          <pc:docMk/>
          <pc:sldMk cId="309173250" sldId="292"/>
        </pc:sldMkLst>
      </pc:sldChg>
      <pc:sldChg chg="modSp mod ord delCm modCm">
        <pc:chgData name="Fryer, Alex" userId="bf5d80ff-83c4-4b8a-9a71-fc67b316df3e" providerId="ADAL" clId="{17B715F2-7C43-4D0C-933D-044FF0FB116D}" dt="2021-02-15T09:15:07.971" v="5562"/>
        <pc:sldMkLst>
          <pc:docMk/>
          <pc:sldMk cId="3276841435" sldId="293"/>
        </pc:sldMkLst>
        <pc:spChg chg="mod">
          <ac:chgData name="Fryer, Alex" userId="bf5d80ff-83c4-4b8a-9a71-fc67b316df3e" providerId="ADAL" clId="{17B715F2-7C43-4D0C-933D-044FF0FB116D}" dt="2021-02-15T08:54:07.805" v="5478" actId="33524"/>
          <ac:spMkLst>
            <pc:docMk/>
            <pc:sldMk cId="3276841435" sldId="293"/>
            <ac:spMk id="28" creationId="{2F0DFEDF-581D-4AA1-843D-FFC5CCEC67A1}"/>
          </ac:spMkLst>
        </pc:spChg>
        <pc:spChg chg="mod">
          <ac:chgData name="Fryer, Alex" userId="bf5d80ff-83c4-4b8a-9a71-fc67b316df3e" providerId="ADAL" clId="{17B715F2-7C43-4D0C-933D-044FF0FB116D}" dt="2021-02-15T09:04:52.775" v="5513" actId="20577"/>
          <ac:spMkLst>
            <pc:docMk/>
            <pc:sldMk cId="3276841435" sldId="293"/>
            <ac:spMk id="30" creationId="{F7514ED6-8116-415C-89EE-40EAE20ACD0F}"/>
          </ac:spMkLst>
        </pc:spChg>
      </pc:sldChg>
      <pc:sldChg chg="addSp delSp modSp mod">
        <pc:chgData name="Fryer, Alex" userId="bf5d80ff-83c4-4b8a-9a71-fc67b316df3e" providerId="ADAL" clId="{17B715F2-7C43-4D0C-933D-044FF0FB116D}" dt="2021-02-05T07:11:04.699" v="2285" actId="1076"/>
        <pc:sldMkLst>
          <pc:docMk/>
          <pc:sldMk cId="2758812538" sldId="294"/>
        </pc:sldMkLst>
        <pc:spChg chg="mod">
          <ac:chgData name="Fryer, Alex" userId="bf5d80ff-83c4-4b8a-9a71-fc67b316df3e" providerId="ADAL" clId="{17B715F2-7C43-4D0C-933D-044FF0FB116D}" dt="2021-02-05T07:10:46.536" v="2276" actId="121"/>
          <ac:spMkLst>
            <pc:docMk/>
            <pc:sldMk cId="2758812538" sldId="294"/>
            <ac:spMk id="22" creationId="{EA60E3B7-0A53-4198-AC00-4E57BBE65B8C}"/>
          </ac:spMkLst>
        </pc:spChg>
        <pc:picChg chg="del">
          <ac:chgData name="Fryer, Alex" userId="bf5d80ff-83c4-4b8a-9a71-fc67b316df3e" providerId="ADAL" clId="{17B715F2-7C43-4D0C-933D-044FF0FB116D}" dt="2021-02-05T07:09:58.249" v="2262" actId="478"/>
          <ac:picMkLst>
            <pc:docMk/>
            <pc:sldMk cId="2758812538" sldId="294"/>
            <ac:picMk id="5" creationId="{60BC3E47-03EB-4C77-9F03-74E89E97DD4C}"/>
          </ac:picMkLst>
        </pc:picChg>
        <pc:picChg chg="mod ord">
          <ac:chgData name="Fryer, Alex" userId="bf5d80ff-83c4-4b8a-9a71-fc67b316df3e" providerId="ADAL" clId="{17B715F2-7C43-4D0C-933D-044FF0FB116D}" dt="2021-02-05T07:11:03.600" v="2284" actId="1076"/>
          <ac:picMkLst>
            <pc:docMk/>
            <pc:sldMk cId="2758812538" sldId="294"/>
            <ac:picMk id="6" creationId="{DE401CF6-97E5-4559-A06F-7D17DDE03875}"/>
          </ac:picMkLst>
        </pc:picChg>
        <pc:picChg chg="mod">
          <ac:chgData name="Fryer, Alex" userId="bf5d80ff-83c4-4b8a-9a71-fc67b316df3e" providerId="ADAL" clId="{17B715F2-7C43-4D0C-933D-044FF0FB116D}" dt="2021-02-05T07:11:04.699" v="2285" actId="1076"/>
          <ac:picMkLst>
            <pc:docMk/>
            <pc:sldMk cId="2758812538" sldId="294"/>
            <ac:picMk id="8" creationId="{8CC4C403-D12C-4621-BD2C-EC9F932ECCBA}"/>
          </ac:picMkLst>
        </pc:picChg>
        <pc:picChg chg="add mod">
          <ac:chgData name="Fryer, Alex" userId="bf5d80ff-83c4-4b8a-9a71-fc67b316df3e" providerId="ADAL" clId="{17B715F2-7C43-4D0C-933D-044FF0FB116D}" dt="2021-02-05T07:10:56.734" v="2280" actId="1076"/>
          <ac:picMkLst>
            <pc:docMk/>
            <pc:sldMk cId="2758812538" sldId="294"/>
            <ac:picMk id="18" creationId="{E9FB5E6B-7EB1-4D45-B3F6-223B3FCC95F2}"/>
          </ac:picMkLst>
        </pc:picChg>
        <pc:picChg chg="mod">
          <ac:chgData name="Fryer, Alex" userId="bf5d80ff-83c4-4b8a-9a71-fc67b316df3e" providerId="ADAL" clId="{17B715F2-7C43-4D0C-933D-044FF0FB116D}" dt="2021-02-05T07:11:03.600" v="2284" actId="1076"/>
          <ac:picMkLst>
            <pc:docMk/>
            <pc:sldMk cId="2758812538" sldId="294"/>
            <ac:picMk id="4098" creationId="{8DDF4C12-531E-4C1C-82A2-A7D6FA84BAAE}"/>
          </ac:picMkLst>
        </pc:picChg>
        <pc:picChg chg="mod">
          <ac:chgData name="Fryer, Alex" userId="bf5d80ff-83c4-4b8a-9a71-fc67b316df3e" providerId="ADAL" clId="{17B715F2-7C43-4D0C-933D-044FF0FB116D}" dt="2021-02-05T07:11:03.600" v="2284" actId="1076"/>
          <ac:picMkLst>
            <pc:docMk/>
            <pc:sldMk cId="2758812538" sldId="294"/>
            <ac:picMk id="4100" creationId="{9DB1E938-0960-4D79-96BD-8972D74F7EF9}"/>
          </ac:picMkLst>
        </pc:picChg>
        <pc:picChg chg="mod">
          <ac:chgData name="Fryer, Alex" userId="bf5d80ff-83c4-4b8a-9a71-fc67b316df3e" providerId="ADAL" clId="{17B715F2-7C43-4D0C-933D-044FF0FB116D}" dt="2021-02-05T07:11:03.600" v="2284" actId="1076"/>
          <ac:picMkLst>
            <pc:docMk/>
            <pc:sldMk cId="2758812538" sldId="294"/>
            <ac:picMk id="4102" creationId="{13621A70-953D-4536-989B-F4281A0D6D21}"/>
          </ac:picMkLst>
        </pc:picChg>
        <pc:picChg chg="mod">
          <ac:chgData name="Fryer, Alex" userId="bf5d80ff-83c4-4b8a-9a71-fc67b316df3e" providerId="ADAL" clId="{17B715F2-7C43-4D0C-933D-044FF0FB116D}" dt="2021-02-05T07:10:50.068" v="2277" actId="1076"/>
          <ac:picMkLst>
            <pc:docMk/>
            <pc:sldMk cId="2758812538" sldId="294"/>
            <ac:picMk id="4104" creationId="{8EAF7794-9D6B-4574-AA67-0A635A69C242}"/>
          </ac:picMkLst>
        </pc:picChg>
        <pc:picChg chg="mod">
          <ac:chgData name="Fryer, Alex" userId="bf5d80ff-83c4-4b8a-9a71-fc67b316df3e" providerId="ADAL" clId="{17B715F2-7C43-4D0C-933D-044FF0FB116D}" dt="2021-02-05T07:10:50.068" v="2277" actId="1076"/>
          <ac:picMkLst>
            <pc:docMk/>
            <pc:sldMk cId="2758812538" sldId="294"/>
            <ac:picMk id="4106" creationId="{4130F037-F25D-40AA-B309-69FF4EA469F9}"/>
          </ac:picMkLst>
        </pc:picChg>
        <pc:picChg chg="mod">
          <ac:chgData name="Fryer, Alex" userId="bf5d80ff-83c4-4b8a-9a71-fc67b316df3e" providerId="ADAL" clId="{17B715F2-7C43-4D0C-933D-044FF0FB116D}" dt="2021-02-05T07:10:50.068" v="2277" actId="1076"/>
          <ac:picMkLst>
            <pc:docMk/>
            <pc:sldMk cId="2758812538" sldId="294"/>
            <ac:picMk id="4108" creationId="{EF2DF01A-07F7-4DBE-BBD9-FC2C7F04B95F}"/>
          </ac:picMkLst>
        </pc:picChg>
        <pc:picChg chg="mod">
          <ac:chgData name="Fryer, Alex" userId="bf5d80ff-83c4-4b8a-9a71-fc67b316df3e" providerId="ADAL" clId="{17B715F2-7C43-4D0C-933D-044FF0FB116D}" dt="2021-02-05T07:10:50.068" v="2277" actId="1076"/>
          <ac:picMkLst>
            <pc:docMk/>
            <pc:sldMk cId="2758812538" sldId="294"/>
            <ac:picMk id="4110" creationId="{504F1B8B-B31A-4CDF-A6D9-3ED6F790EE48}"/>
          </ac:picMkLst>
        </pc:picChg>
        <pc:picChg chg="mod">
          <ac:chgData name="Fryer, Alex" userId="bf5d80ff-83c4-4b8a-9a71-fc67b316df3e" providerId="ADAL" clId="{17B715F2-7C43-4D0C-933D-044FF0FB116D}" dt="2021-02-05T07:10:50.068" v="2277" actId="1076"/>
          <ac:picMkLst>
            <pc:docMk/>
            <pc:sldMk cId="2758812538" sldId="294"/>
            <ac:picMk id="4114" creationId="{9BF55615-C619-44C8-8324-7997879E3A7E}"/>
          </ac:picMkLst>
        </pc:picChg>
        <pc:picChg chg="mod">
          <ac:chgData name="Fryer, Alex" userId="bf5d80ff-83c4-4b8a-9a71-fc67b316df3e" providerId="ADAL" clId="{17B715F2-7C43-4D0C-933D-044FF0FB116D}" dt="2021-02-05T07:10:50.068" v="2277" actId="1076"/>
          <ac:picMkLst>
            <pc:docMk/>
            <pc:sldMk cId="2758812538" sldId="294"/>
            <ac:picMk id="4116" creationId="{94EE0B64-B95A-4850-8F6D-C54FF570C6BA}"/>
          </ac:picMkLst>
        </pc:picChg>
      </pc:sldChg>
      <pc:sldChg chg="addSp delSp modSp mod">
        <pc:chgData name="Fryer, Alex" userId="bf5d80ff-83c4-4b8a-9a71-fc67b316df3e" providerId="ADAL" clId="{17B715F2-7C43-4D0C-933D-044FF0FB116D}" dt="2021-02-05T08:08:11.751" v="3502" actId="1076"/>
        <pc:sldMkLst>
          <pc:docMk/>
          <pc:sldMk cId="2760431392" sldId="6280"/>
        </pc:sldMkLst>
        <pc:spChg chg="mod">
          <ac:chgData name="Fryer, Alex" userId="bf5d80ff-83c4-4b8a-9a71-fc67b316df3e" providerId="ADAL" clId="{17B715F2-7C43-4D0C-933D-044FF0FB116D}" dt="2021-02-02T08:34:23.417" v="13" actId="14100"/>
          <ac:spMkLst>
            <pc:docMk/>
            <pc:sldMk cId="2760431392" sldId="6280"/>
            <ac:spMk id="10" creationId="{DDE9F723-AFBA-48BD-87F1-26DC7C5C61AC}"/>
          </ac:spMkLst>
        </pc:spChg>
        <pc:spChg chg="mod">
          <ac:chgData name="Fryer, Alex" userId="bf5d80ff-83c4-4b8a-9a71-fc67b316df3e" providerId="ADAL" clId="{17B715F2-7C43-4D0C-933D-044FF0FB116D}" dt="2021-02-02T08:34:14.393" v="12" actId="1076"/>
          <ac:spMkLst>
            <pc:docMk/>
            <pc:sldMk cId="2760431392" sldId="6280"/>
            <ac:spMk id="14" creationId="{62B697D5-1416-4129-A217-7E2BBB10C6B0}"/>
          </ac:spMkLst>
        </pc:spChg>
        <pc:spChg chg="mod">
          <ac:chgData name="Fryer, Alex" userId="bf5d80ff-83c4-4b8a-9a71-fc67b316df3e" providerId="ADAL" clId="{17B715F2-7C43-4D0C-933D-044FF0FB116D}" dt="2021-02-02T08:34:14.393" v="12" actId="1076"/>
          <ac:spMkLst>
            <pc:docMk/>
            <pc:sldMk cId="2760431392" sldId="6280"/>
            <ac:spMk id="18" creationId="{86A38DE0-681F-49B5-A6F7-EEBEADDA8A91}"/>
          </ac:spMkLst>
        </pc:spChg>
        <pc:picChg chg="mod">
          <ac:chgData name="Fryer, Alex" userId="bf5d80ff-83c4-4b8a-9a71-fc67b316df3e" providerId="ADAL" clId="{17B715F2-7C43-4D0C-933D-044FF0FB116D}" dt="2021-02-05T08:08:10.625" v="3501" actId="1076"/>
          <ac:picMkLst>
            <pc:docMk/>
            <pc:sldMk cId="2760431392" sldId="6280"/>
            <ac:picMk id="12" creationId="{AF10ABCA-DC5F-4A83-9590-5ADB844D5CB7}"/>
          </ac:picMkLst>
        </pc:picChg>
        <pc:picChg chg="mod">
          <ac:chgData name="Fryer, Alex" userId="bf5d80ff-83c4-4b8a-9a71-fc67b316df3e" providerId="ADAL" clId="{17B715F2-7C43-4D0C-933D-044FF0FB116D}" dt="2021-02-02T08:34:14.393" v="12" actId="1076"/>
          <ac:picMkLst>
            <pc:docMk/>
            <pc:sldMk cId="2760431392" sldId="6280"/>
            <ac:picMk id="24" creationId="{420F3AD2-A914-43DD-952D-1305F2F8B98F}"/>
          </ac:picMkLst>
        </pc:picChg>
        <pc:picChg chg="mod">
          <ac:chgData name="Fryer, Alex" userId="bf5d80ff-83c4-4b8a-9a71-fc67b316df3e" providerId="ADAL" clId="{17B715F2-7C43-4D0C-933D-044FF0FB116D}" dt="2021-02-02T08:34:14.393" v="12" actId="1076"/>
          <ac:picMkLst>
            <pc:docMk/>
            <pc:sldMk cId="2760431392" sldId="6280"/>
            <ac:picMk id="28" creationId="{09D27F0E-DA7D-4A48-A293-95D216895E47}"/>
          </ac:picMkLst>
        </pc:picChg>
        <pc:picChg chg="del mod">
          <ac:chgData name="Fryer, Alex" userId="bf5d80ff-83c4-4b8a-9a71-fc67b316df3e" providerId="ADAL" clId="{17B715F2-7C43-4D0C-933D-044FF0FB116D}" dt="2021-02-02T08:33:11.154" v="5" actId="478"/>
          <ac:picMkLst>
            <pc:docMk/>
            <pc:sldMk cId="2760431392" sldId="6280"/>
            <ac:picMk id="55" creationId="{CD456F4A-E50C-4867-9C98-F15A81493787}"/>
          </ac:picMkLst>
        </pc:picChg>
        <pc:picChg chg="add mod">
          <ac:chgData name="Fryer, Alex" userId="bf5d80ff-83c4-4b8a-9a71-fc67b316df3e" providerId="ADAL" clId="{17B715F2-7C43-4D0C-933D-044FF0FB116D}" dt="2021-02-02T08:34:02.867" v="11" actId="1076"/>
          <ac:picMkLst>
            <pc:docMk/>
            <pc:sldMk cId="2760431392" sldId="6280"/>
            <ac:picMk id="1026" creationId="{40DE939D-27CE-4491-8668-C0CE930221A8}"/>
          </ac:picMkLst>
        </pc:picChg>
        <pc:picChg chg="mod">
          <ac:chgData name="Fryer, Alex" userId="bf5d80ff-83c4-4b8a-9a71-fc67b316df3e" providerId="ADAL" clId="{17B715F2-7C43-4D0C-933D-044FF0FB116D}" dt="2021-02-05T08:08:11.751" v="3502" actId="1076"/>
          <ac:picMkLst>
            <pc:docMk/>
            <pc:sldMk cId="2760431392" sldId="6280"/>
            <ac:picMk id="5122" creationId="{A880EBF9-D8B3-4798-B5F1-EC1AC3A880E0}"/>
          </ac:picMkLst>
        </pc:picChg>
      </pc:sldChg>
      <pc:sldChg chg="modSp mod">
        <pc:chgData name="Fryer, Alex" userId="bf5d80ff-83c4-4b8a-9a71-fc67b316df3e" providerId="ADAL" clId="{17B715F2-7C43-4D0C-933D-044FF0FB116D}" dt="2021-02-15T09:25:48.875" v="5660" actId="1035"/>
        <pc:sldMkLst>
          <pc:docMk/>
          <pc:sldMk cId="3791466152" sldId="6281"/>
        </pc:sldMkLst>
        <pc:spChg chg="mod">
          <ac:chgData name="Fryer, Alex" userId="bf5d80ff-83c4-4b8a-9a71-fc67b316df3e" providerId="ADAL" clId="{17B715F2-7C43-4D0C-933D-044FF0FB116D}" dt="2021-02-15T09:25:48.875" v="5660" actId="1035"/>
          <ac:spMkLst>
            <pc:docMk/>
            <pc:sldMk cId="3791466152" sldId="6281"/>
            <ac:spMk id="755" creationId="{00000000-0000-0000-0000-000000000000}"/>
          </ac:spMkLst>
        </pc:spChg>
      </pc:sldChg>
      <pc:sldChg chg="addSp delSp modSp mod ord">
        <pc:chgData name="Fryer, Alex" userId="bf5d80ff-83c4-4b8a-9a71-fc67b316df3e" providerId="ADAL" clId="{17B715F2-7C43-4D0C-933D-044FF0FB116D}" dt="2021-02-17T08:05:14.323" v="6001" actId="113"/>
        <pc:sldMkLst>
          <pc:docMk/>
          <pc:sldMk cId="1607131280" sldId="6285"/>
        </pc:sldMkLst>
        <pc:spChg chg="mod">
          <ac:chgData name="Fryer, Alex" userId="bf5d80ff-83c4-4b8a-9a71-fc67b316df3e" providerId="ADAL" clId="{17B715F2-7C43-4D0C-933D-044FF0FB116D}" dt="2021-02-12T13:29:46.550" v="4830"/>
          <ac:spMkLst>
            <pc:docMk/>
            <pc:sldMk cId="1607131280" sldId="6285"/>
            <ac:spMk id="3" creationId="{8317BDDE-AAFC-4B45-BFBE-0CE81CF1B057}"/>
          </ac:spMkLst>
        </pc:spChg>
        <pc:spChg chg="mod">
          <ac:chgData name="Fryer, Alex" userId="bf5d80ff-83c4-4b8a-9a71-fc67b316df3e" providerId="ADAL" clId="{17B715F2-7C43-4D0C-933D-044FF0FB116D}" dt="2021-02-17T08:05:14.323" v="6001" actId="113"/>
          <ac:spMkLst>
            <pc:docMk/>
            <pc:sldMk cId="1607131280" sldId="6285"/>
            <ac:spMk id="4" creationId="{31F25929-FFC2-4307-A4E4-5839AEA02E03}"/>
          </ac:spMkLst>
        </pc:spChg>
        <pc:spChg chg="add del">
          <ac:chgData name="Fryer, Alex" userId="bf5d80ff-83c4-4b8a-9a71-fc67b316df3e" providerId="ADAL" clId="{17B715F2-7C43-4D0C-933D-044FF0FB116D}" dt="2021-02-05T17:08:44.611" v="3660" actId="478"/>
          <ac:spMkLst>
            <pc:docMk/>
            <pc:sldMk cId="1607131280" sldId="6285"/>
            <ac:spMk id="4" creationId="{6B414A7C-DBEA-4D60-8635-E141498815D7}"/>
          </ac:spMkLst>
        </pc:spChg>
        <pc:spChg chg="add del mod">
          <ac:chgData name="Fryer, Alex" userId="bf5d80ff-83c4-4b8a-9a71-fc67b316df3e" providerId="ADAL" clId="{17B715F2-7C43-4D0C-933D-044FF0FB116D}" dt="2021-02-05T17:09:20.514" v="3672"/>
          <ac:spMkLst>
            <pc:docMk/>
            <pc:sldMk cId="1607131280" sldId="6285"/>
            <ac:spMk id="5" creationId="{6A4A16DE-8E90-44EE-934B-E3433EB805B8}"/>
          </ac:spMkLst>
        </pc:spChg>
        <pc:spChg chg="add del">
          <ac:chgData name="Fryer, Alex" userId="bf5d80ff-83c4-4b8a-9a71-fc67b316df3e" providerId="ADAL" clId="{17B715F2-7C43-4D0C-933D-044FF0FB116D}" dt="2021-02-12T13:22:02.344" v="4746" actId="478"/>
          <ac:spMkLst>
            <pc:docMk/>
            <pc:sldMk cId="1607131280" sldId="6285"/>
            <ac:spMk id="25" creationId="{F4933262-906E-49D2-A930-ABC61D318996}"/>
          </ac:spMkLst>
        </pc:spChg>
        <pc:spChg chg="del">
          <ac:chgData name="Fryer, Alex" userId="bf5d80ff-83c4-4b8a-9a71-fc67b316df3e" providerId="ADAL" clId="{17B715F2-7C43-4D0C-933D-044FF0FB116D}" dt="2021-02-12T13:22:02.344" v="4746" actId="478"/>
          <ac:spMkLst>
            <pc:docMk/>
            <pc:sldMk cId="1607131280" sldId="6285"/>
            <ac:spMk id="26" creationId="{B677859F-63C6-4841-BB5B-89CE5295624F}"/>
          </ac:spMkLst>
        </pc:spChg>
        <pc:spChg chg="add del mod">
          <ac:chgData name="Fryer, Alex" userId="bf5d80ff-83c4-4b8a-9a71-fc67b316df3e" providerId="ADAL" clId="{17B715F2-7C43-4D0C-933D-044FF0FB116D}" dt="2021-02-12T13:22:02.344" v="4746" actId="478"/>
          <ac:spMkLst>
            <pc:docMk/>
            <pc:sldMk cId="1607131280" sldId="6285"/>
            <ac:spMk id="34" creationId="{77FB150C-877B-474A-9273-818A068B63F2}"/>
          </ac:spMkLst>
        </pc:spChg>
        <pc:spChg chg="add mod">
          <ac:chgData name="Fryer, Alex" userId="bf5d80ff-83c4-4b8a-9a71-fc67b316df3e" providerId="ADAL" clId="{17B715F2-7C43-4D0C-933D-044FF0FB116D}" dt="2021-02-15T09:05:41.925" v="5528" actId="207"/>
          <ac:spMkLst>
            <pc:docMk/>
            <pc:sldMk cId="1607131280" sldId="6285"/>
            <ac:spMk id="39" creationId="{25CCA7B9-8536-4660-AB71-7B1AA4242350}"/>
          </ac:spMkLst>
        </pc:spChg>
        <pc:spChg chg="add mod">
          <ac:chgData name="Fryer, Alex" userId="bf5d80ff-83c4-4b8a-9a71-fc67b316df3e" providerId="ADAL" clId="{17B715F2-7C43-4D0C-933D-044FF0FB116D}" dt="2021-02-15T09:05:49.156" v="5530" actId="1076"/>
          <ac:spMkLst>
            <pc:docMk/>
            <pc:sldMk cId="1607131280" sldId="6285"/>
            <ac:spMk id="40" creationId="{6B45F90E-DC18-4118-9A91-184AA987EB05}"/>
          </ac:spMkLst>
        </pc:spChg>
        <pc:spChg chg="add mod">
          <ac:chgData name="Fryer, Alex" userId="bf5d80ff-83c4-4b8a-9a71-fc67b316df3e" providerId="ADAL" clId="{17B715F2-7C43-4D0C-933D-044FF0FB116D}" dt="2021-02-15T09:05:53.911" v="5532" actId="1076"/>
          <ac:spMkLst>
            <pc:docMk/>
            <pc:sldMk cId="1607131280" sldId="6285"/>
            <ac:spMk id="41" creationId="{C30595C6-B3BB-4D7D-ABA4-8DEF4EA9F5D7}"/>
          </ac:spMkLst>
        </pc:spChg>
        <pc:picChg chg="mod">
          <ac:chgData name="Fryer, Alex" userId="bf5d80ff-83c4-4b8a-9a71-fc67b316df3e" providerId="ADAL" clId="{17B715F2-7C43-4D0C-933D-044FF0FB116D}" dt="2021-02-15T09:06:03.756" v="5533" actId="1076"/>
          <ac:picMkLst>
            <pc:docMk/>
            <pc:sldMk cId="1607131280" sldId="6285"/>
            <ac:picMk id="5" creationId="{7CBB028C-1FE1-42F4-BC84-9D9F2A6D63F1}"/>
          </ac:picMkLst>
        </pc:picChg>
        <pc:picChg chg="mod">
          <ac:chgData name="Fryer, Alex" userId="bf5d80ff-83c4-4b8a-9a71-fc67b316df3e" providerId="ADAL" clId="{17B715F2-7C43-4D0C-933D-044FF0FB116D}" dt="2021-02-05T17:09:08.855" v="3668" actId="1076"/>
          <ac:picMkLst>
            <pc:docMk/>
            <pc:sldMk cId="1607131280" sldId="6285"/>
            <ac:picMk id="9" creationId="{49721387-6198-4077-BCF8-0C97E5073921}"/>
          </ac:picMkLst>
        </pc:picChg>
        <pc:picChg chg="add del">
          <ac:chgData name="Fryer, Alex" userId="bf5d80ff-83c4-4b8a-9a71-fc67b316df3e" providerId="ADAL" clId="{17B715F2-7C43-4D0C-933D-044FF0FB116D}" dt="2021-02-12T13:21:55.282" v="4745" actId="478"/>
          <ac:picMkLst>
            <pc:docMk/>
            <pc:sldMk cId="1607131280" sldId="6285"/>
            <ac:picMk id="11" creationId="{FF7764BF-0B18-4183-82D9-AF4216D98BFE}"/>
          </ac:picMkLst>
        </pc:picChg>
        <pc:picChg chg="mod">
          <ac:chgData name="Fryer, Alex" userId="bf5d80ff-83c4-4b8a-9a71-fc67b316df3e" providerId="ADAL" clId="{17B715F2-7C43-4D0C-933D-044FF0FB116D}" dt="2021-02-12T13:30:13.566" v="4834" actId="1440"/>
          <ac:picMkLst>
            <pc:docMk/>
            <pc:sldMk cId="1607131280" sldId="6285"/>
            <ac:picMk id="28" creationId="{F59FC9C9-B9D9-41F3-B5BB-668D60C8A2B8}"/>
          </ac:picMkLst>
        </pc:picChg>
        <pc:cxnChg chg="add mod">
          <ac:chgData name="Fryer, Alex" userId="bf5d80ff-83c4-4b8a-9a71-fc67b316df3e" providerId="ADAL" clId="{17B715F2-7C43-4D0C-933D-044FF0FB116D}" dt="2021-02-05T17:08:58.487" v="3663" actId="1076"/>
          <ac:cxnSpMkLst>
            <pc:docMk/>
            <pc:sldMk cId="1607131280" sldId="6285"/>
            <ac:cxnSpMk id="12" creationId="{F3478269-7DA4-46DF-AB15-1F306A2B92E4}"/>
          </ac:cxnSpMkLst>
        </pc:cxnChg>
        <pc:cxnChg chg="mod">
          <ac:chgData name="Fryer, Alex" userId="bf5d80ff-83c4-4b8a-9a71-fc67b316df3e" providerId="ADAL" clId="{17B715F2-7C43-4D0C-933D-044FF0FB116D}" dt="2021-02-12T13:30:01.210" v="4831" actId="17032"/>
          <ac:cxnSpMkLst>
            <pc:docMk/>
            <pc:sldMk cId="1607131280" sldId="6285"/>
            <ac:cxnSpMk id="29" creationId="{A1853EFD-94F7-4AC4-854A-A63D8528A6DF}"/>
          </ac:cxnSpMkLst>
        </pc:cxnChg>
        <pc:cxnChg chg="mod">
          <ac:chgData name="Fryer, Alex" userId="bf5d80ff-83c4-4b8a-9a71-fc67b316df3e" providerId="ADAL" clId="{17B715F2-7C43-4D0C-933D-044FF0FB116D}" dt="2021-02-12T13:30:08.116" v="4833" actId="17032"/>
          <ac:cxnSpMkLst>
            <pc:docMk/>
            <pc:sldMk cId="1607131280" sldId="6285"/>
            <ac:cxnSpMk id="34" creationId="{DF9DEC0C-6AA2-43EB-B425-56C7EC11628C}"/>
          </ac:cxnSpMkLst>
        </pc:cxnChg>
        <pc:cxnChg chg="add mod">
          <ac:chgData name="Fryer, Alex" userId="bf5d80ff-83c4-4b8a-9a71-fc67b316df3e" providerId="ADAL" clId="{17B715F2-7C43-4D0C-933D-044FF0FB116D}" dt="2021-02-12T13:30:04.358" v="4832" actId="17032"/>
          <ac:cxnSpMkLst>
            <pc:docMk/>
            <pc:sldMk cId="1607131280" sldId="6285"/>
            <ac:cxnSpMk id="38" creationId="{0B465014-D4E4-46F3-9762-E99655ACEB52}"/>
          </ac:cxnSpMkLst>
        </pc:cxnChg>
        <pc:cxnChg chg="add mod">
          <ac:chgData name="Fryer, Alex" userId="bf5d80ff-83c4-4b8a-9a71-fc67b316df3e" providerId="ADAL" clId="{17B715F2-7C43-4D0C-933D-044FF0FB116D}" dt="2021-02-05T17:09:19.424" v="3670" actId="1076"/>
          <ac:cxnSpMkLst>
            <pc:docMk/>
            <pc:sldMk cId="1607131280" sldId="6285"/>
            <ac:cxnSpMk id="39" creationId="{2208D87E-8203-4212-A615-03170FD4D98F}"/>
          </ac:cxnSpMkLst>
        </pc:cxnChg>
      </pc:sldChg>
      <pc:sldChg chg="addSp delSp modSp mod ord">
        <pc:chgData name="Fryer, Alex" userId="bf5d80ff-83c4-4b8a-9a71-fc67b316df3e" providerId="ADAL" clId="{17B715F2-7C43-4D0C-933D-044FF0FB116D}" dt="2021-02-17T08:00:21.267" v="5989" actId="20577"/>
        <pc:sldMkLst>
          <pc:docMk/>
          <pc:sldMk cId="1916360179" sldId="6286"/>
        </pc:sldMkLst>
        <pc:spChg chg="add del mod">
          <ac:chgData name="Fryer, Alex" userId="bf5d80ff-83c4-4b8a-9a71-fc67b316df3e" providerId="ADAL" clId="{17B715F2-7C43-4D0C-933D-044FF0FB116D}" dt="2021-02-17T08:00:11.197" v="5938" actId="478"/>
          <ac:spMkLst>
            <pc:docMk/>
            <pc:sldMk cId="1916360179" sldId="6286"/>
            <ac:spMk id="3" creationId="{BFD458FA-88E9-4E51-A422-8D370510A433}"/>
          </ac:spMkLst>
        </pc:spChg>
        <pc:spChg chg="add del mod">
          <ac:chgData name="Fryer, Alex" userId="bf5d80ff-83c4-4b8a-9a71-fc67b316df3e" providerId="ADAL" clId="{17B715F2-7C43-4D0C-933D-044FF0FB116D}" dt="2021-02-17T08:00:06.375" v="5934"/>
          <ac:spMkLst>
            <pc:docMk/>
            <pc:sldMk cId="1916360179" sldId="6286"/>
            <ac:spMk id="19" creationId="{96282F32-EA11-4222-8F11-A39F7C106357}"/>
          </ac:spMkLst>
        </pc:spChg>
        <pc:spChg chg="add mod">
          <ac:chgData name="Fryer, Alex" userId="bf5d80ff-83c4-4b8a-9a71-fc67b316df3e" providerId="ADAL" clId="{17B715F2-7C43-4D0C-933D-044FF0FB116D}" dt="2021-02-17T08:00:21.267" v="5989" actId="20577"/>
          <ac:spMkLst>
            <pc:docMk/>
            <pc:sldMk cId="1916360179" sldId="6286"/>
            <ac:spMk id="20" creationId="{04553C2A-9820-45D9-A7AC-16EB12F68471}"/>
          </ac:spMkLst>
        </pc:spChg>
        <pc:spChg chg="add del">
          <ac:chgData name="Fryer, Alex" userId="bf5d80ff-83c4-4b8a-9a71-fc67b316df3e" providerId="ADAL" clId="{17B715F2-7C43-4D0C-933D-044FF0FB116D}" dt="2021-02-17T08:00:10.656" v="5937" actId="478"/>
          <ac:spMkLst>
            <pc:docMk/>
            <pc:sldMk cId="1916360179" sldId="6286"/>
            <ac:spMk id="607" creationId="{00000000-0000-0000-0000-000000000000}"/>
          </ac:spMkLst>
        </pc:spChg>
      </pc:sldChg>
      <pc:sldChg chg="del">
        <pc:chgData name="Fryer, Alex" userId="bf5d80ff-83c4-4b8a-9a71-fc67b316df3e" providerId="ADAL" clId="{17B715F2-7C43-4D0C-933D-044FF0FB116D}" dt="2021-02-10T08:30:54.534" v="3985" actId="47"/>
        <pc:sldMkLst>
          <pc:docMk/>
          <pc:sldMk cId="4210040627" sldId="6291"/>
        </pc:sldMkLst>
      </pc:sldChg>
      <pc:sldChg chg="addSp delSp modSp mod modNotesTx">
        <pc:chgData name="Fryer, Alex" userId="bf5d80ff-83c4-4b8a-9a71-fc67b316df3e" providerId="ADAL" clId="{17B715F2-7C43-4D0C-933D-044FF0FB116D}" dt="2021-02-17T07:44:26.805" v="5777" actId="1076"/>
        <pc:sldMkLst>
          <pc:docMk/>
          <pc:sldMk cId="2064093134" sldId="6292"/>
        </pc:sldMkLst>
        <pc:spChg chg="mod">
          <ac:chgData name="Fryer, Alex" userId="bf5d80ff-83c4-4b8a-9a71-fc67b316df3e" providerId="ADAL" clId="{17B715F2-7C43-4D0C-933D-044FF0FB116D}" dt="2021-02-02T08:34:59.958" v="66" actId="313"/>
          <ac:spMkLst>
            <pc:docMk/>
            <pc:sldMk cId="2064093134" sldId="6292"/>
            <ac:spMk id="2" creationId="{D60957B4-AED7-4258-B6CC-8A526521DE51}"/>
          </ac:spMkLst>
        </pc:spChg>
        <pc:spChg chg="mod">
          <ac:chgData name="Fryer, Alex" userId="bf5d80ff-83c4-4b8a-9a71-fc67b316df3e" providerId="ADAL" clId="{17B715F2-7C43-4D0C-933D-044FF0FB116D}" dt="2021-02-10T08:27:35.534" v="3861" actId="20577"/>
          <ac:spMkLst>
            <pc:docMk/>
            <pc:sldMk cId="2064093134" sldId="6292"/>
            <ac:spMk id="3" creationId="{EFE189AF-86B2-45A6-B706-D4E6AE2707DD}"/>
          </ac:spMkLst>
        </pc:spChg>
        <pc:spChg chg="mod">
          <ac:chgData name="Fryer, Alex" userId="bf5d80ff-83c4-4b8a-9a71-fc67b316df3e" providerId="ADAL" clId="{17B715F2-7C43-4D0C-933D-044FF0FB116D}" dt="2021-02-15T08:11:51.806" v="5351" actId="403"/>
          <ac:spMkLst>
            <pc:docMk/>
            <pc:sldMk cId="2064093134" sldId="6292"/>
            <ac:spMk id="6" creationId="{52C5818B-83F0-442F-92D5-C6D396FA1FA7}"/>
          </ac:spMkLst>
        </pc:spChg>
        <pc:spChg chg="mod">
          <ac:chgData name="Fryer, Alex" userId="bf5d80ff-83c4-4b8a-9a71-fc67b316df3e" providerId="ADAL" clId="{17B715F2-7C43-4D0C-933D-044FF0FB116D}" dt="2021-02-15T08:07:57.824" v="5275" actId="1035"/>
          <ac:spMkLst>
            <pc:docMk/>
            <pc:sldMk cId="2064093134" sldId="6292"/>
            <ac:spMk id="9" creationId="{6BA58DDA-E4EF-40F5-A708-3265D53855C6}"/>
          </ac:spMkLst>
        </pc:spChg>
        <pc:spChg chg="del">
          <ac:chgData name="Fryer, Alex" userId="bf5d80ff-83c4-4b8a-9a71-fc67b316df3e" providerId="ADAL" clId="{17B715F2-7C43-4D0C-933D-044FF0FB116D}" dt="2021-02-10T08:21:37.512" v="3673" actId="478"/>
          <ac:spMkLst>
            <pc:docMk/>
            <pc:sldMk cId="2064093134" sldId="6292"/>
            <ac:spMk id="12" creationId="{FF191942-355D-4238-BC02-0BC4F3545119}"/>
          </ac:spMkLst>
        </pc:spChg>
        <pc:spChg chg="add mod">
          <ac:chgData name="Fryer, Alex" userId="bf5d80ff-83c4-4b8a-9a71-fc67b316df3e" providerId="ADAL" clId="{17B715F2-7C43-4D0C-933D-044FF0FB116D}" dt="2021-02-15T08:12:09.681" v="5355" actId="255"/>
          <ac:spMkLst>
            <pc:docMk/>
            <pc:sldMk cId="2064093134" sldId="6292"/>
            <ac:spMk id="13" creationId="{D1928A36-E240-4FB1-80D2-CABC9FA872F6}"/>
          </ac:spMkLst>
        </pc:spChg>
        <pc:spChg chg="add mod">
          <ac:chgData name="Fryer, Alex" userId="bf5d80ff-83c4-4b8a-9a71-fc67b316df3e" providerId="ADAL" clId="{17B715F2-7C43-4D0C-933D-044FF0FB116D}" dt="2021-02-15T08:12:31.184" v="5361" actId="404"/>
          <ac:spMkLst>
            <pc:docMk/>
            <pc:sldMk cId="2064093134" sldId="6292"/>
            <ac:spMk id="15" creationId="{7BC96A02-2653-4523-A045-D3F7ED971DF3}"/>
          </ac:spMkLst>
        </pc:spChg>
        <pc:spChg chg="del">
          <ac:chgData name="Fryer, Alex" userId="bf5d80ff-83c4-4b8a-9a71-fc67b316df3e" providerId="ADAL" clId="{17B715F2-7C43-4D0C-933D-044FF0FB116D}" dt="2021-02-10T08:21:40.514" v="3674" actId="478"/>
          <ac:spMkLst>
            <pc:docMk/>
            <pc:sldMk cId="2064093134" sldId="6292"/>
            <ac:spMk id="15" creationId="{CA60144A-9A85-4E85-BC48-A9567152B115}"/>
          </ac:spMkLst>
        </pc:spChg>
        <pc:spChg chg="mod">
          <ac:chgData name="Fryer, Alex" userId="bf5d80ff-83c4-4b8a-9a71-fc67b316df3e" providerId="ADAL" clId="{17B715F2-7C43-4D0C-933D-044FF0FB116D}" dt="2021-02-17T07:44:26.805" v="5777" actId="1076"/>
          <ac:spMkLst>
            <pc:docMk/>
            <pc:sldMk cId="2064093134" sldId="6292"/>
            <ac:spMk id="16" creationId="{EC299C73-F3AC-4A54-8176-639B7BB5F3B8}"/>
          </ac:spMkLst>
        </pc:spChg>
        <pc:spChg chg="add del mod">
          <ac:chgData name="Fryer, Alex" userId="bf5d80ff-83c4-4b8a-9a71-fc67b316df3e" providerId="ADAL" clId="{17B715F2-7C43-4D0C-933D-044FF0FB116D}" dt="2021-02-10T08:24:23.480" v="3755" actId="478"/>
          <ac:spMkLst>
            <pc:docMk/>
            <pc:sldMk cId="2064093134" sldId="6292"/>
            <ac:spMk id="17" creationId="{CB873FD6-95B6-4FF5-A2FE-4D1293BB8C11}"/>
          </ac:spMkLst>
        </pc:spChg>
        <pc:spChg chg="add mod">
          <ac:chgData name="Fryer, Alex" userId="bf5d80ff-83c4-4b8a-9a71-fc67b316df3e" providerId="ADAL" clId="{17B715F2-7C43-4D0C-933D-044FF0FB116D}" dt="2021-02-15T08:07:57.824" v="5275" actId="1035"/>
          <ac:spMkLst>
            <pc:docMk/>
            <pc:sldMk cId="2064093134" sldId="6292"/>
            <ac:spMk id="17" creationId="{D48B5C8A-7C18-4D23-86AA-129795A31A87}"/>
          </ac:spMkLst>
        </pc:spChg>
        <pc:spChg chg="add del mod">
          <ac:chgData name="Fryer, Alex" userId="bf5d80ff-83c4-4b8a-9a71-fc67b316df3e" providerId="ADAL" clId="{17B715F2-7C43-4D0C-933D-044FF0FB116D}" dt="2021-02-15T08:04:04.707" v="5140" actId="478"/>
          <ac:spMkLst>
            <pc:docMk/>
            <pc:sldMk cId="2064093134" sldId="6292"/>
            <ac:spMk id="18" creationId="{969A774F-1225-4C33-A5B6-2E9172398C5E}"/>
          </ac:spMkLst>
        </pc:spChg>
        <pc:spChg chg="add mod">
          <ac:chgData name="Fryer, Alex" userId="bf5d80ff-83c4-4b8a-9a71-fc67b316df3e" providerId="ADAL" clId="{17B715F2-7C43-4D0C-933D-044FF0FB116D}" dt="2021-02-15T08:07:57.824" v="5275" actId="1035"/>
          <ac:spMkLst>
            <pc:docMk/>
            <pc:sldMk cId="2064093134" sldId="6292"/>
            <ac:spMk id="20" creationId="{1FA814AA-3239-4FCE-83DF-DD6AF99BD834}"/>
          </ac:spMkLst>
        </pc:spChg>
        <pc:picChg chg="add mod">
          <ac:chgData name="Fryer, Alex" userId="bf5d80ff-83c4-4b8a-9a71-fc67b316df3e" providerId="ADAL" clId="{17B715F2-7C43-4D0C-933D-044FF0FB116D}" dt="2021-02-15T08:07:57.824" v="5275" actId="1035"/>
          <ac:picMkLst>
            <pc:docMk/>
            <pc:sldMk cId="2064093134" sldId="6292"/>
            <ac:picMk id="5" creationId="{64A2DD5F-DF58-4D3E-8CEB-6252C72BBAF4}"/>
          </ac:picMkLst>
        </pc:picChg>
        <pc:picChg chg="mod">
          <ac:chgData name="Fryer, Alex" userId="bf5d80ff-83c4-4b8a-9a71-fc67b316df3e" providerId="ADAL" clId="{17B715F2-7C43-4D0C-933D-044FF0FB116D}" dt="2021-02-15T08:07:57.824" v="5275" actId="1035"/>
          <ac:picMkLst>
            <pc:docMk/>
            <pc:sldMk cId="2064093134" sldId="6292"/>
            <ac:picMk id="1026" creationId="{7D3E3DC0-0865-407C-81A0-D3BC4986DED7}"/>
          </ac:picMkLst>
        </pc:picChg>
        <pc:picChg chg="del">
          <ac:chgData name="Fryer, Alex" userId="bf5d80ff-83c4-4b8a-9a71-fc67b316df3e" providerId="ADAL" clId="{17B715F2-7C43-4D0C-933D-044FF0FB116D}" dt="2021-02-10T08:21:37.512" v="3673" actId="478"/>
          <ac:picMkLst>
            <pc:docMk/>
            <pc:sldMk cId="2064093134" sldId="6292"/>
            <ac:picMk id="1028" creationId="{9E41929A-17EB-4F71-8E99-D2EDD9AB93A3}"/>
          </ac:picMkLst>
        </pc:picChg>
        <pc:picChg chg="add mod">
          <ac:chgData name="Fryer, Alex" userId="bf5d80ff-83c4-4b8a-9a71-fc67b316df3e" providerId="ADAL" clId="{17B715F2-7C43-4D0C-933D-044FF0FB116D}" dt="2021-02-15T08:07:57.824" v="5275" actId="1035"/>
          <ac:picMkLst>
            <pc:docMk/>
            <pc:sldMk cId="2064093134" sldId="6292"/>
            <ac:picMk id="2050" creationId="{1D627669-DF73-495B-9CA8-CD28383552E1}"/>
          </ac:picMkLst>
        </pc:picChg>
        <pc:cxnChg chg="mod">
          <ac:chgData name="Fryer, Alex" userId="bf5d80ff-83c4-4b8a-9a71-fc67b316df3e" providerId="ADAL" clId="{17B715F2-7C43-4D0C-933D-044FF0FB116D}" dt="2021-02-15T08:49:54.764" v="5373" actId="1076"/>
          <ac:cxnSpMkLst>
            <pc:docMk/>
            <pc:sldMk cId="2064093134" sldId="6292"/>
            <ac:cxnSpMk id="14" creationId="{F08855F7-9D95-4AD9-8066-51E47F560B7B}"/>
          </ac:cxnSpMkLst>
        </pc:cxnChg>
      </pc:sldChg>
      <pc:sldChg chg="modSp mod">
        <pc:chgData name="Fryer, Alex" userId="bf5d80ff-83c4-4b8a-9a71-fc67b316df3e" providerId="ADAL" clId="{17B715F2-7C43-4D0C-933D-044FF0FB116D}" dt="2021-02-15T08:12:36.142" v="5363" actId="20577"/>
        <pc:sldMkLst>
          <pc:docMk/>
          <pc:sldMk cId="2140648138" sldId="6294"/>
        </pc:sldMkLst>
        <pc:spChg chg="mod">
          <ac:chgData name="Fryer, Alex" userId="bf5d80ff-83c4-4b8a-9a71-fc67b316df3e" providerId="ADAL" clId="{17B715F2-7C43-4D0C-933D-044FF0FB116D}" dt="2021-02-15T08:12:36.142" v="5363" actId="20577"/>
          <ac:spMkLst>
            <pc:docMk/>
            <pc:sldMk cId="2140648138" sldId="6294"/>
            <ac:spMk id="4" creationId="{226F5AD0-CB6C-44C9-847A-248FA4718BD9}"/>
          </ac:spMkLst>
        </pc:spChg>
      </pc:sldChg>
      <pc:sldChg chg="modSp mod ord">
        <pc:chgData name="Fryer, Alex" userId="bf5d80ff-83c4-4b8a-9a71-fc67b316df3e" providerId="ADAL" clId="{17B715F2-7C43-4D0C-933D-044FF0FB116D}" dt="2021-02-10T08:32:02.209" v="3989" actId="20577"/>
        <pc:sldMkLst>
          <pc:docMk/>
          <pc:sldMk cId="258347451" sldId="6295"/>
        </pc:sldMkLst>
        <pc:spChg chg="mod">
          <ac:chgData name="Fryer, Alex" userId="bf5d80ff-83c4-4b8a-9a71-fc67b316df3e" providerId="ADAL" clId="{17B715F2-7C43-4D0C-933D-044FF0FB116D}" dt="2021-02-10T08:32:02.209" v="3989" actId="20577"/>
          <ac:spMkLst>
            <pc:docMk/>
            <pc:sldMk cId="258347451" sldId="6295"/>
            <ac:spMk id="12" creationId="{E8BD500D-3C32-43CB-8D4E-A861BF9BA51B}"/>
          </ac:spMkLst>
        </pc:spChg>
      </pc:sldChg>
      <pc:sldChg chg="modSp mod">
        <pc:chgData name="Fryer, Alex" userId="bf5d80ff-83c4-4b8a-9a71-fc67b316df3e" providerId="ADAL" clId="{17B715F2-7C43-4D0C-933D-044FF0FB116D}" dt="2021-02-10T08:29:08.413" v="3969" actId="20577"/>
        <pc:sldMkLst>
          <pc:docMk/>
          <pc:sldMk cId="2831402419" sldId="6296"/>
        </pc:sldMkLst>
        <pc:spChg chg="mod">
          <ac:chgData name="Fryer, Alex" userId="bf5d80ff-83c4-4b8a-9a71-fc67b316df3e" providerId="ADAL" clId="{17B715F2-7C43-4D0C-933D-044FF0FB116D}" dt="2021-02-10T08:29:08.413" v="3969" actId="20577"/>
          <ac:spMkLst>
            <pc:docMk/>
            <pc:sldMk cId="2831402419" sldId="6296"/>
            <ac:spMk id="3" creationId="{9877D7BC-E417-41B6-9F4D-74CA73D321CF}"/>
          </ac:spMkLst>
        </pc:spChg>
      </pc:sldChg>
      <pc:sldChg chg="modSp mod">
        <pc:chgData name="Fryer, Alex" userId="bf5d80ff-83c4-4b8a-9a71-fc67b316df3e" providerId="ADAL" clId="{17B715F2-7C43-4D0C-933D-044FF0FB116D}" dt="2021-02-17T08:03:21.366" v="5999" actId="13926"/>
        <pc:sldMkLst>
          <pc:docMk/>
          <pc:sldMk cId="1452348844" sldId="6298"/>
        </pc:sldMkLst>
        <pc:spChg chg="mod">
          <ac:chgData name="Fryer, Alex" userId="bf5d80ff-83c4-4b8a-9a71-fc67b316df3e" providerId="ADAL" clId="{17B715F2-7C43-4D0C-933D-044FF0FB116D}" dt="2021-02-17T08:03:21.366" v="5999" actId="13926"/>
          <ac:spMkLst>
            <pc:docMk/>
            <pc:sldMk cId="1452348844" sldId="6298"/>
            <ac:spMk id="13" creationId="{37BEA452-72E3-4FB2-A656-4DED92F087FD}"/>
          </ac:spMkLst>
        </pc:spChg>
      </pc:sldChg>
      <pc:sldChg chg="addSp delSp modSp mod">
        <pc:chgData name="Fryer, Alex" userId="bf5d80ff-83c4-4b8a-9a71-fc67b316df3e" providerId="ADAL" clId="{17B715F2-7C43-4D0C-933D-044FF0FB116D}" dt="2021-02-15T15:28:46.283" v="5775" actId="1036"/>
        <pc:sldMkLst>
          <pc:docMk/>
          <pc:sldMk cId="1242964138" sldId="6299"/>
        </pc:sldMkLst>
        <pc:spChg chg="add mod">
          <ac:chgData name="Fryer, Alex" userId="bf5d80ff-83c4-4b8a-9a71-fc67b316df3e" providerId="ADAL" clId="{17B715F2-7C43-4D0C-933D-044FF0FB116D}" dt="2021-02-15T15:28:06.853" v="5753" actId="1076"/>
          <ac:spMkLst>
            <pc:docMk/>
            <pc:sldMk cId="1242964138" sldId="6299"/>
            <ac:spMk id="2" creationId="{A6D51B5D-B3F0-4BD0-9468-C72840BF00D9}"/>
          </ac:spMkLst>
        </pc:spChg>
        <pc:spChg chg="add mod">
          <ac:chgData name="Fryer, Alex" userId="bf5d80ff-83c4-4b8a-9a71-fc67b316df3e" providerId="ADAL" clId="{17B715F2-7C43-4D0C-933D-044FF0FB116D}" dt="2021-02-15T15:27:29.746" v="5746" actId="113"/>
          <ac:spMkLst>
            <pc:docMk/>
            <pc:sldMk cId="1242964138" sldId="6299"/>
            <ac:spMk id="4" creationId="{B3BFFCD8-6E91-4C9F-8D5D-FF9DC972F05F}"/>
          </ac:spMkLst>
        </pc:spChg>
        <pc:spChg chg="add del mod">
          <ac:chgData name="Fryer, Alex" userId="bf5d80ff-83c4-4b8a-9a71-fc67b316df3e" providerId="ADAL" clId="{17B715F2-7C43-4D0C-933D-044FF0FB116D}" dt="2021-02-11T08:09:35.654" v="4524" actId="478"/>
          <ac:spMkLst>
            <pc:docMk/>
            <pc:sldMk cId="1242964138" sldId="6299"/>
            <ac:spMk id="6" creationId="{94DD67BA-51B4-4EA1-B9E6-225C8B4344FC}"/>
          </ac:spMkLst>
        </pc:spChg>
        <pc:spChg chg="del mod">
          <ac:chgData name="Fryer, Alex" userId="bf5d80ff-83c4-4b8a-9a71-fc67b316df3e" providerId="ADAL" clId="{17B715F2-7C43-4D0C-933D-044FF0FB116D}" dt="2021-02-11T08:09:41.363" v="4528" actId="478"/>
          <ac:spMkLst>
            <pc:docMk/>
            <pc:sldMk cId="1242964138" sldId="6299"/>
            <ac:spMk id="7" creationId="{EA34203F-CF88-4677-A5AC-3E8E7694E6B4}"/>
          </ac:spMkLst>
        </pc:spChg>
        <pc:spChg chg="del mod">
          <ac:chgData name="Fryer, Alex" userId="bf5d80ff-83c4-4b8a-9a71-fc67b316df3e" providerId="ADAL" clId="{17B715F2-7C43-4D0C-933D-044FF0FB116D}" dt="2021-02-11T08:09:41.363" v="4528" actId="478"/>
          <ac:spMkLst>
            <pc:docMk/>
            <pc:sldMk cId="1242964138" sldId="6299"/>
            <ac:spMk id="8" creationId="{0BA63D25-B30A-4AB5-98A0-6168F0E0993C}"/>
          </ac:spMkLst>
        </pc:spChg>
        <pc:spChg chg="del mod">
          <ac:chgData name="Fryer, Alex" userId="bf5d80ff-83c4-4b8a-9a71-fc67b316df3e" providerId="ADAL" clId="{17B715F2-7C43-4D0C-933D-044FF0FB116D}" dt="2021-02-11T08:09:41.363" v="4528" actId="478"/>
          <ac:spMkLst>
            <pc:docMk/>
            <pc:sldMk cId="1242964138" sldId="6299"/>
            <ac:spMk id="9" creationId="{63BA5545-FF2D-4B24-BFA6-1AF0701ACE86}"/>
          </ac:spMkLst>
        </pc:spChg>
        <pc:spChg chg="add del mod topLvl">
          <ac:chgData name="Fryer, Alex" userId="bf5d80ff-83c4-4b8a-9a71-fc67b316df3e" providerId="ADAL" clId="{17B715F2-7C43-4D0C-933D-044FF0FB116D}" dt="2021-02-04T13:25:03.895" v="1299" actId="478"/>
          <ac:spMkLst>
            <pc:docMk/>
            <pc:sldMk cId="1242964138" sldId="6299"/>
            <ac:spMk id="10" creationId="{E9D757F3-4762-4E54-9F64-7821F823E745}"/>
          </ac:spMkLst>
        </pc:spChg>
        <pc:spChg chg="add mod">
          <ac:chgData name="Fryer, Alex" userId="bf5d80ff-83c4-4b8a-9a71-fc67b316df3e" providerId="ADAL" clId="{17B715F2-7C43-4D0C-933D-044FF0FB116D}" dt="2021-02-15T15:28:03.799" v="5752" actId="1076"/>
          <ac:spMkLst>
            <pc:docMk/>
            <pc:sldMk cId="1242964138" sldId="6299"/>
            <ac:spMk id="12" creationId="{95E38D14-F02A-4B7B-9BB4-BFC9D811D054}"/>
          </ac:spMkLst>
        </pc:spChg>
        <pc:spChg chg="add mod">
          <ac:chgData name="Fryer, Alex" userId="bf5d80ff-83c4-4b8a-9a71-fc67b316df3e" providerId="ADAL" clId="{17B715F2-7C43-4D0C-933D-044FF0FB116D}" dt="2021-02-15T15:28:11.697" v="5755" actId="1076"/>
          <ac:spMkLst>
            <pc:docMk/>
            <pc:sldMk cId="1242964138" sldId="6299"/>
            <ac:spMk id="14" creationId="{2C4A9893-9189-4A22-96A3-4EE8AFDC6E4F}"/>
          </ac:spMkLst>
        </pc:spChg>
        <pc:spChg chg="del mod">
          <ac:chgData name="Fryer, Alex" userId="bf5d80ff-83c4-4b8a-9a71-fc67b316df3e" providerId="ADAL" clId="{17B715F2-7C43-4D0C-933D-044FF0FB116D}" dt="2021-02-11T08:09:42.743" v="4529" actId="478"/>
          <ac:spMkLst>
            <pc:docMk/>
            <pc:sldMk cId="1242964138" sldId="6299"/>
            <ac:spMk id="14" creationId="{AE9693C5-C66C-46C9-AFA1-206A3EB58F20}"/>
          </ac:spMkLst>
        </pc:spChg>
        <pc:spChg chg="del mod">
          <ac:chgData name="Fryer, Alex" userId="bf5d80ff-83c4-4b8a-9a71-fc67b316df3e" providerId="ADAL" clId="{17B715F2-7C43-4D0C-933D-044FF0FB116D}" dt="2021-02-11T08:09:42.743" v="4529" actId="478"/>
          <ac:spMkLst>
            <pc:docMk/>
            <pc:sldMk cId="1242964138" sldId="6299"/>
            <ac:spMk id="15" creationId="{9D918D02-B812-4BDD-A3E6-CBCAC544FD5F}"/>
          </ac:spMkLst>
        </pc:spChg>
        <pc:spChg chg="add del mod">
          <ac:chgData name="Fryer, Alex" userId="bf5d80ff-83c4-4b8a-9a71-fc67b316df3e" providerId="ADAL" clId="{17B715F2-7C43-4D0C-933D-044FF0FB116D}" dt="2021-02-11T08:09:53.529" v="4533" actId="478"/>
          <ac:spMkLst>
            <pc:docMk/>
            <pc:sldMk cId="1242964138" sldId="6299"/>
            <ac:spMk id="18" creationId="{3469A15F-FAB0-4D41-84AB-90AC2CF0287E}"/>
          </ac:spMkLst>
        </pc:spChg>
        <pc:spChg chg="add del mod topLvl">
          <ac:chgData name="Fryer, Alex" userId="bf5d80ff-83c4-4b8a-9a71-fc67b316df3e" providerId="ADAL" clId="{17B715F2-7C43-4D0C-933D-044FF0FB116D}" dt="2021-02-11T08:09:38.134" v="4525" actId="478"/>
          <ac:spMkLst>
            <pc:docMk/>
            <pc:sldMk cId="1242964138" sldId="6299"/>
            <ac:spMk id="19" creationId="{B160EC99-3DF7-44FC-8C0B-59F84FB55F24}"/>
          </ac:spMkLst>
        </pc:spChg>
        <pc:spChg chg="add del mod">
          <ac:chgData name="Fryer, Alex" userId="bf5d80ff-83c4-4b8a-9a71-fc67b316df3e" providerId="ADAL" clId="{17B715F2-7C43-4D0C-933D-044FF0FB116D}" dt="2021-02-11T08:09:42.743" v="4529" actId="478"/>
          <ac:spMkLst>
            <pc:docMk/>
            <pc:sldMk cId="1242964138" sldId="6299"/>
            <ac:spMk id="22" creationId="{9FD05852-6EA8-4B1F-94B4-97FD15F47022}"/>
          </ac:spMkLst>
        </pc:spChg>
        <pc:spChg chg="add del mod">
          <ac:chgData name="Fryer, Alex" userId="bf5d80ff-83c4-4b8a-9a71-fc67b316df3e" providerId="ADAL" clId="{17B715F2-7C43-4D0C-933D-044FF0FB116D}" dt="2021-02-04T13:45:27.256" v="1673" actId="478"/>
          <ac:spMkLst>
            <pc:docMk/>
            <pc:sldMk cId="1242964138" sldId="6299"/>
            <ac:spMk id="23" creationId="{BDAB1467-88D6-430A-BF63-A944DF947661}"/>
          </ac:spMkLst>
        </pc:spChg>
        <pc:spChg chg="add del mod">
          <ac:chgData name="Fryer, Alex" userId="bf5d80ff-83c4-4b8a-9a71-fc67b316df3e" providerId="ADAL" clId="{17B715F2-7C43-4D0C-933D-044FF0FB116D}" dt="2021-02-04T13:35:17.810" v="1356" actId="478"/>
          <ac:spMkLst>
            <pc:docMk/>
            <pc:sldMk cId="1242964138" sldId="6299"/>
            <ac:spMk id="24" creationId="{8D24D6C8-F2D8-4EDA-8EF5-FE62E4919171}"/>
          </ac:spMkLst>
        </pc:spChg>
        <pc:spChg chg="add del mod">
          <ac:chgData name="Fryer, Alex" userId="bf5d80ff-83c4-4b8a-9a71-fc67b316df3e" providerId="ADAL" clId="{17B715F2-7C43-4D0C-933D-044FF0FB116D}" dt="2021-02-11T08:09:39.187" v="4526" actId="478"/>
          <ac:spMkLst>
            <pc:docMk/>
            <pc:sldMk cId="1242964138" sldId="6299"/>
            <ac:spMk id="26" creationId="{ED1EE6D3-338D-48BA-A040-0EABA8DF8982}"/>
          </ac:spMkLst>
        </pc:spChg>
        <pc:spChg chg="add del mod">
          <ac:chgData name="Fryer, Alex" userId="bf5d80ff-83c4-4b8a-9a71-fc67b316df3e" providerId="ADAL" clId="{17B715F2-7C43-4D0C-933D-044FF0FB116D}" dt="2021-02-11T08:09:50.924" v="4531" actId="478"/>
          <ac:spMkLst>
            <pc:docMk/>
            <pc:sldMk cId="1242964138" sldId="6299"/>
            <ac:spMk id="27" creationId="{F92FBE4A-A5D5-4EDA-B61D-4D07503E0C98}"/>
          </ac:spMkLst>
        </pc:spChg>
        <pc:spChg chg="add mod">
          <ac:chgData name="Fryer, Alex" userId="bf5d80ff-83c4-4b8a-9a71-fc67b316df3e" providerId="ADAL" clId="{17B715F2-7C43-4D0C-933D-044FF0FB116D}" dt="2021-02-11T08:13:51.261" v="4615" actId="1076"/>
          <ac:spMkLst>
            <pc:docMk/>
            <pc:sldMk cId="1242964138" sldId="6299"/>
            <ac:spMk id="28" creationId="{F78BBDAE-21AD-48FE-86DA-E603F9C54C1E}"/>
          </ac:spMkLst>
        </pc:spChg>
        <pc:grpChg chg="add del mod">
          <ac:chgData name="Fryer, Alex" userId="bf5d80ff-83c4-4b8a-9a71-fc67b316df3e" providerId="ADAL" clId="{17B715F2-7C43-4D0C-933D-044FF0FB116D}" dt="2021-02-04T13:25:03.895" v="1299" actId="478"/>
          <ac:grpSpMkLst>
            <pc:docMk/>
            <pc:sldMk cId="1242964138" sldId="6299"/>
            <ac:grpSpMk id="11" creationId="{9AEA1085-C432-4FF3-82F8-209F899CB7A5}"/>
          </ac:grpSpMkLst>
        </pc:grpChg>
        <pc:picChg chg="mod">
          <ac:chgData name="Fryer, Alex" userId="bf5d80ff-83c4-4b8a-9a71-fc67b316df3e" providerId="ADAL" clId="{17B715F2-7C43-4D0C-933D-044FF0FB116D}" dt="2021-02-11T08:10:49.621" v="4554" actId="1076"/>
          <ac:picMkLst>
            <pc:docMk/>
            <pc:sldMk cId="1242964138" sldId="6299"/>
            <ac:picMk id="3" creationId="{E86110B7-87A5-4B28-8381-2B1D2E9774AB}"/>
          </ac:picMkLst>
        </pc:picChg>
        <pc:picChg chg="mod">
          <ac:chgData name="Fryer, Alex" userId="bf5d80ff-83c4-4b8a-9a71-fc67b316df3e" providerId="ADAL" clId="{17B715F2-7C43-4D0C-933D-044FF0FB116D}" dt="2021-02-11T08:10:38.247" v="4551" actId="14100"/>
          <ac:picMkLst>
            <pc:docMk/>
            <pc:sldMk cId="1242964138" sldId="6299"/>
            <ac:picMk id="5" creationId="{B6D6AA63-7BCA-4619-8320-536DDE80E691}"/>
          </ac:picMkLst>
        </pc:picChg>
        <pc:picChg chg="add mod">
          <ac:chgData name="Fryer, Alex" userId="bf5d80ff-83c4-4b8a-9a71-fc67b316df3e" providerId="ADAL" clId="{17B715F2-7C43-4D0C-933D-044FF0FB116D}" dt="2021-02-11T08:10:54.670" v="4555" actId="1076"/>
          <ac:picMkLst>
            <pc:docMk/>
            <pc:sldMk cId="1242964138" sldId="6299"/>
            <ac:picMk id="11" creationId="{8E55A899-0A56-41AB-A702-FAE3E9532036}"/>
          </ac:picMkLst>
        </pc:picChg>
        <pc:picChg chg="mod">
          <ac:chgData name="Fryer, Alex" userId="bf5d80ff-83c4-4b8a-9a71-fc67b316df3e" providerId="ADAL" clId="{17B715F2-7C43-4D0C-933D-044FF0FB116D}" dt="2021-02-11T08:10:28.362" v="4547" actId="1076"/>
          <ac:picMkLst>
            <pc:docMk/>
            <pc:sldMk cId="1242964138" sldId="6299"/>
            <ac:picMk id="13" creationId="{9E642DA7-765E-4754-A387-AC867C46802B}"/>
          </ac:picMkLst>
        </pc:picChg>
        <pc:picChg chg="del mod">
          <ac:chgData name="Fryer, Alex" userId="bf5d80ff-83c4-4b8a-9a71-fc67b316df3e" providerId="ADAL" clId="{17B715F2-7C43-4D0C-933D-044FF0FB116D}" dt="2021-02-11T08:09:49.170" v="4530" actId="478"/>
          <ac:picMkLst>
            <pc:docMk/>
            <pc:sldMk cId="1242964138" sldId="6299"/>
            <ac:picMk id="16" creationId="{0E93BC91-B002-47BC-B923-7D1B063B9CFC}"/>
          </ac:picMkLst>
        </pc:picChg>
        <pc:picChg chg="del mod">
          <ac:chgData name="Fryer, Alex" userId="bf5d80ff-83c4-4b8a-9a71-fc67b316df3e" providerId="ADAL" clId="{17B715F2-7C43-4D0C-933D-044FF0FB116D}" dt="2021-02-11T08:09:49.170" v="4530" actId="478"/>
          <ac:picMkLst>
            <pc:docMk/>
            <pc:sldMk cId="1242964138" sldId="6299"/>
            <ac:picMk id="17" creationId="{5C312EAD-D657-4FCE-A533-A7CFC593C40C}"/>
          </ac:picMkLst>
        </pc:picChg>
        <pc:picChg chg="add del mod">
          <ac:chgData name="Fryer, Alex" userId="bf5d80ff-83c4-4b8a-9a71-fc67b316df3e" providerId="ADAL" clId="{17B715F2-7C43-4D0C-933D-044FF0FB116D}" dt="2021-02-04T13:24:27.573" v="1295"/>
          <ac:picMkLst>
            <pc:docMk/>
            <pc:sldMk cId="1242964138" sldId="6299"/>
            <ac:picMk id="21" creationId="{C8BC1CEC-E20F-4662-A10E-30DAFC92894A}"/>
          </ac:picMkLst>
        </pc:picChg>
        <pc:picChg chg="add del mod">
          <ac:chgData name="Fryer, Alex" userId="bf5d80ff-83c4-4b8a-9a71-fc67b316df3e" providerId="ADAL" clId="{17B715F2-7C43-4D0C-933D-044FF0FB116D}" dt="2021-02-11T08:09:52.534" v="4532" actId="478"/>
          <ac:picMkLst>
            <pc:docMk/>
            <pc:sldMk cId="1242964138" sldId="6299"/>
            <ac:picMk id="23" creationId="{4A2A2EBA-F70C-42AE-B70C-EB616BE13FBC}"/>
          </ac:picMkLst>
        </pc:picChg>
        <pc:picChg chg="add mod ord">
          <ac:chgData name="Fryer, Alex" userId="bf5d80ff-83c4-4b8a-9a71-fc67b316df3e" providerId="ADAL" clId="{17B715F2-7C43-4D0C-933D-044FF0FB116D}" dt="2021-02-11T08:13:36.393" v="4613" actId="1036"/>
          <ac:picMkLst>
            <pc:docMk/>
            <pc:sldMk cId="1242964138" sldId="6299"/>
            <ac:picMk id="24" creationId="{4B156E8E-FD03-49F8-B8BC-239592C55973}"/>
          </ac:picMkLst>
        </pc:picChg>
        <pc:picChg chg="add mod">
          <ac:chgData name="Fryer, Alex" userId="bf5d80ff-83c4-4b8a-9a71-fc67b316df3e" providerId="ADAL" clId="{17B715F2-7C43-4D0C-933D-044FF0FB116D}" dt="2021-02-11T08:11:22.140" v="4559" actId="1076"/>
          <ac:picMkLst>
            <pc:docMk/>
            <pc:sldMk cId="1242964138" sldId="6299"/>
            <ac:picMk id="25" creationId="{82FEBDDB-5905-4B3D-BD4C-93CED790F5EB}"/>
          </ac:picMkLst>
        </pc:picChg>
        <pc:picChg chg="mod">
          <ac:chgData name="Fryer, Alex" userId="bf5d80ff-83c4-4b8a-9a71-fc67b316df3e" providerId="ADAL" clId="{17B715F2-7C43-4D0C-933D-044FF0FB116D}" dt="2021-02-11T08:10:44.494" v="4553" actId="1076"/>
          <ac:picMkLst>
            <pc:docMk/>
            <pc:sldMk cId="1242964138" sldId="6299"/>
            <ac:picMk id="1026" creationId="{FA083817-D321-4198-84CF-C187B67D289D}"/>
          </ac:picMkLst>
        </pc:picChg>
        <pc:picChg chg="del mod">
          <ac:chgData name="Fryer, Alex" userId="bf5d80ff-83c4-4b8a-9a71-fc67b316df3e" providerId="ADAL" clId="{17B715F2-7C43-4D0C-933D-044FF0FB116D}" dt="2021-02-11T08:10:00.792" v="4536" actId="478"/>
          <ac:picMkLst>
            <pc:docMk/>
            <pc:sldMk cId="1242964138" sldId="6299"/>
            <ac:picMk id="1030" creationId="{BBD48984-A8C1-4D45-8BA6-21000687D361}"/>
          </ac:picMkLst>
        </pc:picChg>
        <pc:cxnChg chg="add del mod">
          <ac:chgData name="Fryer, Alex" userId="bf5d80ff-83c4-4b8a-9a71-fc67b316df3e" providerId="ADAL" clId="{17B715F2-7C43-4D0C-933D-044FF0FB116D}" dt="2021-02-11T08:09:40.141" v="4527" actId="478"/>
          <ac:cxnSpMkLst>
            <pc:docMk/>
            <pc:sldMk cId="1242964138" sldId="6299"/>
            <ac:cxnSpMk id="4" creationId="{5C6ED517-C28E-4F7E-BBC6-6624B341141C}"/>
          </ac:cxnSpMkLst>
        </pc:cxnChg>
        <pc:cxnChg chg="add mod">
          <ac:chgData name="Fryer, Alex" userId="bf5d80ff-83c4-4b8a-9a71-fc67b316df3e" providerId="ADAL" clId="{17B715F2-7C43-4D0C-933D-044FF0FB116D}" dt="2021-02-15T15:28:33.082" v="5767" actId="1037"/>
          <ac:cxnSpMkLst>
            <pc:docMk/>
            <pc:sldMk cId="1242964138" sldId="6299"/>
            <ac:cxnSpMk id="7" creationId="{C45C4F1E-4341-4258-9EEC-23ABFC64B75C}"/>
          </ac:cxnSpMkLst>
        </pc:cxnChg>
        <pc:cxnChg chg="add mod">
          <ac:chgData name="Fryer, Alex" userId="bf5d80ff-83c4-4b8a-9a71-fc67b316df3e" providerId="ADAL" clId="{17B715F2-7C43-4D0C-933D-044FF0FB116D}" dt="2021-02-15T15:28:46.283" v="5775" actId="1036"/>
          <ac:cxnSpMkLst>
            <pc:docMk/>
            <pc:sldMk cId="1242964138" sldId="6299"/>
            <ac:cxnSpMk id="17" creationId="{A205290B-133D-49B3-9A91-46682A63F600}"/>
          </ac:cxnSpMkLst>
        </pc:cxnChg>
      </pc:sldChg>
      <pc:sldChg chg="modSp mod">
        <pc:chgData name="Fryer, Alex" userId="bf5d80ff-83c4-4b8a-9a71-fc67b316df3e" providerId="ADAL" clId="{17B715F2-7C43-4D0C-933D-044FF0FB116D}" dt="2021-02-05T07:13:32.340" v="2403" actId="20577"/>
        <pc:sldMkLst>
          <pc:docMk/>
          <pc:sldMk cId="1466622561" sldId="6300"/>
        </pc:sldMkLst>
        <pc:spChg chg="mod">
          <ac:chgData name="Fryer, Alex" userId="bf5d80ff-83c4-4b8a-9a71-fc67b316df3e" providerId="ADAL" clId="{17B715F2-7C43-4D0C-933D-044FF0FB116D}" dt="2021-02-05T07:13:32.340" v="2403" actId="20577"/>
          <ac:spMkLst>
            <pc:docMk/>
            <pc:sldMk cId="1466622561" sldId="6300"/>
            <ac:spMk id="3" creationId="{9877D7BC-E417-41B6-9F4D-74CA73D321CF}"/>
          </ac:spMkLst>
        </pc:spChg>
      </pc:sldChg>
      <pc:sldChg chg="addSp modSp mod modNotesTx">
        <pc:chgData name="Fryer, Alex" userId="bf5d80ff-83c4-4b8a-9a71-fc67b316df3e" providerId="ADAL" clId="{17B715F2-7C43-4D0C-933D-044FF0FB116D}" dt="2021-02-02T09:01:21.912" v="1029" actId="20577"/>
        <pc:sldMkLst>
          <pc:docMk/>
          <pc:sldMk cId="2501733976" sldId="6301"/>
        </pc:sldMkLst>
        <pc:spChg chg="add mod">
          <ac:chgData name="Fryer, Alex" userId="bf5d80ff-83c4-4b8a-9a71-fc67b316df3e" providerId="ADAL" clId="{17B715F2-7C43-4D0C-933D-044FF0FB116D}" dt="2021-02-02T08:59:21.125" v="947" actId="207"/>
          <ac:spMkLst>
            <pc:docMk/>
            <pc:sldMk cId="2501733976" sldId="6301"/>
            <ac:spMk id="2" creationId="{2B344AF4-EB89-4A5B-B5EE-08E5F49DDF79}"/>
          </ac:spMkLst>
        </pc:spChg>
        <pc:spChg chg="add ord">
          <ac:chgData name="Fryer, Alex" userId="bf5d80ff-83c4-4b8a-9a71-fc67b316df3e" providerId="ADAL" clId="{17B715F2-7C43-4D0C-933D-044FF0FB116D}" dt="2021-02-02T08:59:44.179" v="951" actId="167"/>
          <ac:spMkLst>
            <pc:docMk/>
            <pc:sldMk cId="2501733976" sldId="6301"/>
            <ac:spMk id="3" creationId="{86DB6703-EFBA-42A8-BDE5-DC18DE33FDE1}"/>
          </ac:spMkLst>
        </pc:spChg>
        <pc:spChg chg="add mod">
          <ac:chgData name="Fryer, Alex" userId="bf5d80ff-83c4-4b8a-9a71-fc67b316df3e" providerId="ADAL" clId="{17B715F2-7C43-4D0C-933D-044FF0FB116D}" dt="2021-02-02T09:01:21.912" v="1029" actId="20577"/>
          <ac:spMkLst>
            <pc:docMk/>
            <pc:sldMk cId="2501733976" sldId="6301"/>
            <ac:spMk id="5" creationId="{D5A5DF93-A244-4B85-B49E-E72020340EBD}"/>
          </ac:spMkLst>
        </pc:spChg>
        <pc:picChg chg="add mod">
          <ac:chgData name="Fryer, Alex" userId="bf5d80ff-83c4-4b8a-9a71-fc67b316df3e" providerId="ADAL" clId="{17B715F2-7C43-4D0C-933D-044FF0FB116D}" dt="2021-02-02T08:59:29.885" v="948" actId="1076"/>
          <ac:picMkLst>
            <pc:docMk/>
            <pc:sldMk cId="2501733976" sldId="6301"/>
            <ac:picMk id="4" creationId="{F2B065C6-46E3-48A5-9082-E867A0E572ED}"/>
          </ac:picMkLst>
        </pc:picChg>
        <pc:picChg chg="add mod">
          <ac:chgData name="Fryer, Alex" userId="bf5d80ff-83c4-4b8a-9a71-fc67b316df3e" providerId="ADAL" clId="{17B715F2-7C43-4D0C-933D-044FF0FB116D}" dt="2021-02-02T08:56:20.679" v="881" actId="1076"/>
          <ac:picMkLst>
            <pc:docMk/>
            <pc:sldMk cId="2501733976" sldId="6301"/>
            <ac:picMk id="6" creationId="{C73B155C-B667-45A8-9F74-03D16B5DF7B8}"/>
          </ac:picMkLst>
        </pc:picChg>
        <pc:picChg chg="add mod">
          <ac:chgData name="Fryer, Alex" userId="bf5d80ff-83c4-4b8a-9a71-fc67b316df3e" providerId="ADAL" clId="{17B715F2-7C43-4D0C-933D-044FF0FB116D}" dt="2021-02-02T08:56:22.863" v="883" actId="1076"/>
          <ac:picMkLst>
            <pc:docMk/>
            <pc:sldMk cId="2501733976" sldId="6301"/>
            <ac:picMk id="8" creationId="{B42DBB8F-9882-45CF-B64F-7FF4975012CE}"/>
          </ac:picMkLst>
        </pc:picChg>
        <pc:picChg chg="add mod">
          <ac:chgData name="Fryer, Alex" userId="bf5d80ff-83c4-4b8a-9a71-fc67b316df3e" providerId="ADAL" clId="{17B715F2-7C43-4D0C-933D-044FF0FB116D}" dt="2021-02-02T08:59:50.593" v="954" actId="1076"/>
          <ac:picMkLst>
            <pc:docMk/>
            <pc:sldMk cId="2501733976" sldId="6301"/>
            <ac:picMk id="2050" creationId="{5383049A-6DF8-47B6-B66D-1C21C2A00385}"/>
          </ac:picMkLst>
        </pc:picChg>
        <pc:picChg chg="add mod">
          <ac:chgData name="Fryer, Alex" userId="bf5d80ff-83c4-4b8a-9a71-fc67b316df3e" providerId="ADAL" clId="{17B715F2-7C43-4D0C-933D-044FF0FB116D}" dt="2021-02-02T08:57:39.880" v="893" actId="1076"/>
          <ac:picMkLst>
            <pc:docMk/>
            <pc:sldMk cId="2501733976" sldId="6301"/>
            <ac:picMk id="2052" creationId="{9E11A424-656E-48F9-94F3-AC1121ED9546}"/>
          </ac:picMkLst>
        </pc:picChg>
      </pc:sldChg>
      <pc:sldChg chg="modSp del mod">
        <pc:chgData name="Fryer, Alex" userId="bf5d80ff-83c4-4b8a-9a71-fc67b316df3e" providerId="ADAL" clId="{17B715F2-7C43-4D0C-933D-044FF0FB116D}" dt="2021-02-17T07:52:40.489" v="5824" actId="47"/>
        <pc:sldMkLst>
          <pc:docMk/>
          <pc:sldMk cId="1604576842" sldId="6302"/>
        </pc:sldMkLst>
        <pc:spChg chg="mod">
          <ac:chgData name="Fryer, Alex" userId="bf5d80ff-83c4-4b8a-9a71-fc67b316df3e" providerId="ADAL" clId="{17B715F2-7C43-4D0C-933D-044FF0FB116D}" dt="2021-02-05T08:08:55.620" v="3509" actId="20577"/>
          <ac:spMkLst>
            <pc:docMk/>
            <pc:sldMk cId="1604576842" sldId="6302"/>
            <ac:spMk id="2" creationId="{90996C1B-3CCE-488F-8483-575713A60301}"/>
          </ac:spMkLst>
        </pc:spChg>
        <pc:spChg chg="mod">
          <ac:chgData name="Fryer, Alex" userId="bf5d80ff-83c4-4b8a-9a71-fc67b316df3e" providerId="ADAL" clId="{17B715F2-7C43-4D0C-933D-044FF0FB116D}" dt="2021-02-05T08:09:20.042" v="3568" actId="20577"/>
          <ac:spMkLst>
            <pc:docMk/>
            <pc:sldMk cId="1604576842" sldId="6302"/>
            <ac:spMk id="3" creationId="{B971F6B6-197A-4BCD-A7F9-DCE9D1068F6F}"/>
          </ac:spMkLst>
        </pc:spChg>
        <pc:picChg chg="mod">
          <ac:chgData name="Fryer, Alex" userId="bf5d80ff-83c4-4b8a-9a71-fc67b316df3e" providerId="ADAL" clId="{17B715F2-7C43-4D0C-933D-044FF0FB116D}" dt="2021-02-05T08:09:27.316" v="3569" actId="14100"/>
          <ac:picMkLst>
            <pc:docMk/>
            <pc:sldMk cId="1604576842" sldId="6302"/>
            <ac:picMk id="1028" creationId="{6C041D20-5A58-4E90-8363-BB1DD82DE7E5}"/>
          </ac:picMkLst>
        </pc:picChg>
        <pc:picChg chg="mod">
          <ac:chgData name="Fryer, Alex" userId="bf5d80ff-83c4-4b8a-9a71-fc67b316df3e" providerId="ADAL" clId="{17B715F2-7C43-4D0C-933D-044FF0FB116D}" dt="2021-02-02T08:35:21.123" v="68" actId="1076"/>
          <ac:picMkLst>
            <pc:docMk/>
            <pc:sldMk cId="1604576842" sldId="6302"/>
            <ac:picMk id="1034" creationId="{D1ABAC66-FE2A-4977-B737-DCDE48765C03}"/>
          </ac:picMkLst>
        </pc:picChg>
      </pc:sldChg>
      <pc:sldChg chg="addSp delSp modSp mod ord">
        <pc:chgData name="Fryer, Alex" userId="bf5d80ff-83c4-4b8a-9a71-fc67b316df3e" providerId="ADAL" clId="{17B715F2-7C43-4D0C-933D-044FF0FB116D}" dt="2021-02-11T08:11:45.981" v="4563" actId="167"/>
        <pc:sldMkLst>
          <pc:docMk/>
          <pc:sldMk cId="4270823646" sldId="6303"/>
        </pc:sldMkLst>
        <pc:spChg chg="mod">
          <ac:chgData name="Fryer, Alex" userId="bf5d80ff-83c4-4b8a-9a71-fc67b316df3e" providerId="ADAL" clId="{17B715F2-7C43-4D0C-933D-044FF0FB116D}" dt="2021-02-02T08:41:07.325" v="516" actId="5793"/>
          <ac:spMkLst>
            <pc:docMk/>
            <pc:sldMk cId="4270823646" sldId="6303"/>
            <ac:spMk id="2" creationId="{3B94FD13-E316-4DE6-B2A8-F8EE56DFC26F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3" creationId="{197081B9-BF07-4E0B-979F-7CEF8F94E83C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5" creationId="{9F0527BE-0AE3-48AD-9A66-9A19E6AB150F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6" creationId="{2AC6321E-FBB1-4172-AE1C-595EBDE624FA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7" creationId="{9BCE0B0F-7F0E-4E8F-AE3F-3400EAA44FB5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8" creationId="{41070678-B104-4B59-AB0A-B7E34D3424BF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9" creationId="{7A292246-119F-42A6-A78D-EF3DAB99DC43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10" creationId="{DEFB7CB1-4A5E-4E09-BB0F-B0B8D47CC536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11" creationId="{70AA6A0F-22D6-4A64-A680-334E0E7C2823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12" creationId="{2210D889-D974-43F0-9C8B-5E080CCC94FA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13" creationId="{542EBE5B-AE54-41D0-A8CC-CCBE9C5DF2F0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14" creationId="{00C8B385-7DFB-4B8F-B190-285DB1F1A5AC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15" creationId="{AF182DD3-8D18-412C-8C0B-A65D99502AB7}"/>
          </ac:spMkLst>
        </pc:spChg>
        <pc:spChg chg="add mod">
          <ac:chgData name="Fryer, Alex" userId="bf5d80ff-83c4-4b8a-9a71-fc67b316df3e" providerId="ADAL" clId="{17B715F2-7C43-4D0C-933D-044FF0FB116D}" dt="2021-02-02T08:41:03.518" v="512" actId="1076"/>
          <ac:spMkLst>
            <pc:docMk/>
            <pc:sldMk cId="4270823646" sldId="6303"/>
            <ac:spMk id="16" creationId="{CD0AD1E4-0C79-4488-8F7B-3F007D3E110B}"/>
          </ac:spMkLst>
        </pc:spChg>
        <pc:spChg chg="add mod">
          <ac:chgData name="Fryer, Alex" userId="bf5d80ff-83c4-4b8a-9a71-fc67b316df3e" providerId="ADAL" clId="{17B715F2-7C43-4D0C-933D-044FF0FB116D}" dt="2021-02-05T07:16:33.944" v="2639" actId="403"/>
          <ac:spMkLst>
            <pc:docMk/>
            <pc:sldMk cId="4270823646" sldId="6303"/>
            <ac:spMk id="18" creationId="{9B4EB0AD-622A-4F05-BB2B-FD26E8221C98}"/>
          </ac:spMkLst>
        </pc:spChg>
        <pc:spChg chg="add del mod">
          <ac:chgData name="Fryer, Alex" userId="bf5d80ff-83c4-4b8a-9a71-fc67b316df3e" providerId="ADAL" clId="{17B715F2-7C43-4D0C-933D-044FF0FB116D}" dt="2021-02-02T08:42:43.397" v="566" actId="478"/>
          <ac:spMkLst>
            <pc:docMk/>
            <pc:sldMk cId="4270823646" sldId="6303"/>
            <ac:spMk id="19" creationId="{FAEF050F-F9A2-43D5-A7A7-E87E220E8C6A}"/>
          </ac:spMkLst>
        </pc:spChg>
        <pc:spChg chg="add del mod">
          <ac:chgData name="Fryer, Alex" userId="bf5d80ff-83c4-4b8a-9a71-fc67b316df3e" providerId="ADAL" clId="{17B715F2-7C43-4D0C-933D-044FF0FB116D}" dt="2021-02-02T08:42:43.397" v="566" actId="478"/>
          <ac:spMkLst>
            <pc:docMk/>
            <pc:sldMk cId="4270823646" sldId="6303"/>
            <ac:spMk id="20" creationId="{3151346D-06C1-4507-B168-F9FB718BBE39}"/>
          </ac:spMkLst>
        </pc:spChg>
        <pc:spChg chg="add del mod">
          <ac:chgData name="Fryer, Alex" userId="bf5d80ff-83c4-4b8a-9a71-fc67b316df3e" providerId="ADAL" clId="{17B715F2-7C43-4D0C-933D-044FF0FB116D}" dt="2021-02-05T07:14:42.134" v="2444" actId="478"/>
          <ac:spMkLst>
            <pc:docMk/>
            <pc:sldMk cId="4270823646" sldId="6303"/>
            <ac:spMk id="21" creationId="{A48C232D-57AC-4AF2-942F-96CAB7FA66E2}"/>
          </ac:spMkLst>
        </pc:spChg>
        <pc:spChg chg="add del mod">
          <ac:chgData name="Fryer, Alex" userId="bf5d80ff-83c4-4b8a-9a71-fc67b316df3e" providerId="ADAL" clId="{17B715F2-7C43-4D0C-933D-044FF0FB116D}" dt="2021-02-05T07:14:42.134" v="2444" actId="478"/>
          <ac:spMkLst>
            <pc:docMk/>
            <pc:sldMk cId="4270823646" sldId="6303"/>
            <ac:spMk id="22" creationId="{247DB8E4-8800-4D18-A733-573540A945D0}"/>
          </ac:spMkLst>
        </pc:spChg>
        <pc:spChg chg="add del mod">
          <ac:chgData name="Fryer, Alex" userId="bf5d80ff-83c4-4b8a-9a71-fc67b316df3e" providerId="ADAL" clId="{17B715F2-7C43-4D0C-933D-044FF0FB116D}" dt="2021-02-05T07:14:44.479" v="2445" actId="478"/>
          <ac:spMkLst>
            <pc:docMk/>
            <pc:sldMk cId="4270823646" sldId="6303"/>
            <ac:spMk id="23" creationId="{8EC8170C-3732-4389-9AF4-CD69B8D68399}"/>
          </ac:spMkLst>
        </pc:spChg>
        <pc:spChg chg="add del mod">
          <ac:chgData name="Fryer, Alex" userId="bf5d80ff-83c4-4b8a-9a71-fc67b316df3e" providerId="ADAL" clId="{17B715F2-7C43-4D0C-933D-044FF0FB116D}" dt="2021-02-05T07:14:42.134" v="2444" actId="478"/>
          <ac:spMkLst>
            <pc:docMk/>
            <pc:sldMk cId="4270823646" sldId="6303"/>
            <ac:spMk id="24" creationId="{70033100-7D02-4F02-86B2-1444C1DA8577}"/>
          </ac:spMkLst>
        </pc:spChg>
        <pc:picChg chg="mod">
          <ac:chgData name="Fryer, Alex" userId="bf5d80ff-83c4-4b8a-9a71-fc67b316df3e" providerId="ADAL" clId="{17B715F2-7C43-4D0C-933D-044FF0FB116D}" dt="2021-02-02T08:41:03.518" v="512" actId="1076"/>
          <ac:picMkLst>
            <pc:docMk/>
            <pc:sldMk cId="4270823646" sldId="6303"/>
            <ac:picMk id="4" creationId="{13AF6093-06A7-4241-BB01-4539491A5FE8}"/>
          </ac:picMkLst>
        </pc:picChg>
        <pc:picChg chg="add mod">
          <ac:chgData name="Fryer, Alex" userId="bf5d80ff-83c4-4b8a-9a71-fc67b316df3e" providerId="ADAL" clId="{17B715F2-7C43-4D0C-933D-044FF0FB116D}" dt="2021-02-05T07:17:00.843" v="2644" actId="1076"/>
          <ac:picMkLst>
            <pc:docMk/>
            <pc:sldMk cId="4270823646" sldId="6303"/>
            <ac:picMk id="17" creationId="{F08CC448-9104-4D12-ACDF-4F070C0A1971}"/>
          </ac:picMkLst>
        </pc:picChg>
        <pc:picChg chg="add mod">
          <ac:chgData name="Fryer, Alex" userId="bf5d80ff-83c4-4b8a-9a71-fc67b316df3e" providerId="ADAL" clId="{17B715F2-7C43-4D0C-933D-044FF0FB116D}" dt="2021-02-11T08:11:45.981" v="4563" actId="167"/>
          <ac:picMkLst>
            <pc:docMk/>
            <pc:sldMk cId="4270823646" sldId="6303"/>
            <ac:picMk id="21" creationId="{E1F21295-9C4E-4514-BD61-94B83402394F}"/>
          </ac:picMkLst>
        </pc:picChg>
        <pc:picChg chg="add mod">
          <ac:chgData name="Fryer, Alex" userId="bf5d80ff-83c4-4b8a-9a71-fc67b316df3e" providerId="ADAL" clId="{17B715F2-7C43-4D0C-933D-044FF0FB116D}" dt="2021-02-02T08:46:09.420" v="676" actId="1076"/>
          <ac:picMkLst>
            <pc:docMk/>
            <pc:sldMk cId="4270823646" sldId="6303"/>
            <ac:picMk id="25" creationId="{3E4E19B0-FC61-4A34-94F5-7FF57AF11C94}"/>
          </ac:picMkLst>
        </pc:picChg>
        <pc:picChg chg="add mod">
          <ac:chgData name="Fryer, Alex" userId="bf5d80ff-83c4-4b8a-9a71-fc67b316df3e" providerId="ADAL" clId="{17B715F2-7C43-4D0C-933D-044FF0FB116D}" dt="2021-02-05T07:16:57.678" v="2643" actId="1076"/>
          <ac:picMkLst>
            <pc:docMk/>
            <pc:sldMk cId="4270823646" sldId="6303"/>
            <ac:picMk id="1026" creationId="{30DEFE34-0C46-4F61-906B-903AA2842E15}"/>
          </ac:picMkLst>
        </pc:picChg>
      </pc:sldChg>
      <pc:sldChg chg="addSp delSp modSp new mod ord">
        <pc:chgData name="Fryer, Alex" userId="bf5d80ff-83c4-4b8a-9a71-fc67b316df3e" providerId="ADAL" clId="{17B715F2-7C43-4D0C-933D-044FF0FB116D}" dt="2021-02-18T13:37:11.278" v="6095" actId="20577"/>
        <pc:sldMkLst>
          <pc:docMk/>
          <pc:sldMk cId="1788159652" sldId="6304"/>
        </pc:sldMkLst>
        <pc:spChg chg="add mod">
          <ac:chgData name="Fryer, Alex" userId="bf5d80ff-83c4-4b8a-9a71-fc67b316df3e" providerId="ADAL" clId="{17B715F2-7C43-4D0C-933D-044FF0FB116D}" dt="2021-02-10T08:31:08.407" v="3986" actId="20577"/>
          <ac:spMkLst>
            <pc:docMk/>
            <pc:sldMk cId="1788159652" sldId="6304"/>
            <ac:spMk id="2" creationId="{8505303A-D7E0-470B-A6CB-738A48265DFD}"/>
          </ac:spMkLst>
        </pc:spChg>
        <pc:spChg chg="add del mod">
          <ac:chgData name="Fryer, Alex" userId="bf5d80ff-83c4-4b8a-9a71-fc67b316df3e" providerId="ADAL" clId="{17B715F2-7C43-4D0C-933D-044FF0FB116D}" dt="2021-02-05T07:08:00.664" v="2206" actId="478"/>
          <ac:spMkLst>
            <pc:docMk/>
            <pc:sldMk cId="1788159652" sldId="6304"/>
            <ac:spMk id="3" creationId="{E85380A9-53F0-433A-B9CA-E877FA63FBD8}"/>
          </ac:spMkLst>
        </pc:spChg>
        <pc:spChg chg="add del mod">
          <ac:chgData name="Fryer, Alex" userId="bf5d80ff-83c4-4b8a-9a71-fc67b316df3e" providerId="ADAL" clId="{17B715F2-7C43-4D0C-933D-044FF0FB116D}" dt="2021-02-05T07:07:47.738" v="2201" actId="478"/>
          <ac:spMkLst>
            <pc:docMk/>
            <pc:sldMk cId="1788159652" sldId="6304"/>
            <ac:spMk id="4" creationId="{B5BC046B-2DB2-4E3A-9D92-18E22EA7E17B}"/>
          </ac:spMkLst>
        </pc:spChg>
        <pc:spChg chg="mod">
          <ac:chgData name="Fryer, Alex" userId="bf5d80ff-83c4-4b8a-9a71-fc67b316df3e" providerId="ADAL" clId="{17B715F2-7C43-4D0C-933D-044FF0FB116D}" dt="2021-02-18T13:37:11.278" v="6095" actId="20577"/>
          <ac:spMkLst>
            <pc:docMk/>
            <pc:sldMk cId="1788159652" sldId="6304"/>
            <ac:spMk id="4" creationId="{C60E86F1-08A5-4802-A56B-581E1C46E3B3}"/>
          </ac:spMkLst>
        </pc:spChg>
        <pc:spChg chg="add del mod">
          <ac:chgData name="Fryer, Alex" userId="bf5d80ff-83c4-4b8a-9a71-fc67b316df3e" providerId="ADAL" clId="{17B715F2-7C43-4D0C-933D-044FF0FB116D}" dt="2021-02-05T07:07:47.738" v="2201" actId="478"/>
          <ac:spMkLst>
            <pc:docMk/>
            <pc:sldMk cId="1788159652" sldId="6304"/>
            <ac:spMk id="5" creationId="{74DA1844-0169-4B49-81EF-5EC09A9029BD}"/>
          </ac:spMkLst>
        </pc:spChg>
        <pc:spChg chg="add del mod">
          <ac:chgData name="Fryer, Alex" userId="bf5d80ff-83c4-4b8a-9a71-fc67b316df3e" providerId="ADAL" clId="{17B715F2-7C43-4D0C-933D-044FF0FB116D}" dt="2021-02-05T07:07:50.220" v="2202" actId="478"/>
          <ac:spMkLst>
            <pc:docMk/>
            <pc:sldMk cId="1788159652" sldId="6304"/>
            <ac:spMk id="6" creationId="{4525CEC4-DB0A-4ED1-AE5A-183191E3BDEB}"/>
          </ac:spMkLst>
        </pc:spChg>
        <pc:spChg chg="add mod">
          <ac:chgData name="Fryer, Alex" userId="bf5d80ff-83c4-4b8a-9a71-fc67b316df3e" providerId="ADAL" clId="{17B715F2-7C43-4D0C-933D-044FF0FB116D}" dt="2021-02-17T08:00:59.431" v="5990"/>
          <ac:spMkLst>
            <pc:docMk/>
            <pc:sldMk cId="1788159652" sldId="6304"/>
            <ac:spMk id="7" creationId="{674C8D17-698B-4C8B-8274-46F550CAA992}"/>
          </ac:spMkLst>
        </pc:spChg>
        <pc:spChg chg="add mod">
          <ac:chgData name="Fryer, Alex" userId="bf5d80ff-83c4-4b8a-9a71-fc67b316df3e" providerId="ADAL" clId="{17B715F2-7C43-4D0C-933D-044FF0FB116D}" dt="2021-02-18T07:37:09.056" v="6003" actId="13926"/>
          <ac:spMkLst>
            <pc:docMk/>
            <pc:sldMk cId="1788159652" sldId="6304"/>
            <ac:spMk id="8" creationId="{0A231868-B7F7-4191-BD76-CD947B9243A9}"/>
          </ac:spMkLst>
        </pc:spChg>
        <pc:spChg chg="add del mod">
          <ac:chgData name="Fryer, Alex" userId="bf5d80ff-83c4-4b8a-9a71-fc67b316df3e" providerId="ADAL" clId="{17B715F2-7C43-4D0C-933D-044FF0FB116D}" dt="2021-02-05T07:07:47.738" v="2201" actId="478"/>
          <ac:spMkLst>
            <pc:docMk/>
            <pc:sldMk cId="1788159652" sldId="6304"/>
            <ac:spMk id="9" creationId="{22BD24B0-CCB2-42D9-9042-D4537E1C06EF}"/>
          </ac:spMkLst>
        </pc:spChg>
        <pc:spChg chg="add mod">
          <ac:chgData name="Fryer, Alex" userId="bf5d80ff-83c4-4b8a-9a71-fc67b316df3e" providerId="ADAL" clId="{17B715F2-7C43-4D0C-933D-044FF0FB116D}" dt="2021-02-18T13:35:17.999" v="6077" actId="3626"/>
          <ac:spMkLst>
            <pc:docMk/>
            <pc:sldMk cId="1788159652" sldId="6304"/>
            <ac:spMk id="10" creationId="{C3435057-3F39-46AA-8E3D-8BBBCBF63C0F}"/>
          </ac:spMkLst>
        </pc:spChg>
        <pc:spChg chg="add mod">
          <ac:chgData name="Fryer, Alex" userId="bf5d80ff-83c4-4b8a-9a71-fc67b316df3e" providerId="ADAL" clId="{17B715F2-7C43-4D0C-933D-044FF0FB116D}" dt="2021-02-05T07:13:18.842" v="2401" actId="33524"/>
          <ac:spMkLst>
            <pc:docMk/>
            <pc:sldMk cId="1788159652" sldId="6304"/>
            <ac:spMk id="12" creationId="{0ABC4F14-840B-4890-B6CA-B90C82203F40}"/>
          </ac:spMkLst>
        </pc:spChg>
        <pc:picChg chg="add mod">
          <ac:chgData name="Fryer, Alex" userId="bf5d80ff-83c4-4b8a-9a71-fc67b316df3e" providerId="ADAL" clId="{17B715F2-7C43-4D0C-933D-044FF0FB116D}" dt="2021-02-05T07:11:24.275" v="2287"/>
          <ac:picMkLst>
            <pc:docMk/>
            <pc:sldMk cId="1788159652" sldId="6304"/>
            <ac:picMk id="11" creationId="{A6B1704E-67FE-4D1B-9422-BA682FAFF092}"/>
          </ac:picMkLst>
        </pc:picChg>
      </pc:sldChg>
      <pc:sldChg chg="addSp delSp modSp new del mod">
        <pc:chgData name="Fryer, Alex" userId="bf5d80ff-83c4-4b8a-9a71-fc67b316df3e" providerId="ADAL" clId="{17B715F2-7C43-4D0C-933D-044FF0FB116D}" dt="2021-02-17T07:58:03.637" v="5881" actId="47"/>
        <pc:sldMkLst>
          <pc:docMk/>
          <pc:sldMk cId="1602656707" sldId="6305"/>
        </pc:sldMkLst>
        <pc:spChg chg="del">
          <ac:chgData name="Fryer, Alex" userId="bf5d80ff-83c4-4b8a-9a71-fc67b316df3e" providerId="ADAL" clId="{17B715F2-7C43-4D0C-933D-044FF0FB116D}" dt="2021-02-02T09:14:02.024" v="1031" actId="478"/>
          <ac:spMkLst>
            <pc:docMk/>
            <pc:sldMk cId="1602656707" sldId="6305"/>
            <ac:spMk id="2" creationId="{4C10FD10-93DC-4C4D-9CB8-ED9976D6BA87}"/>
          </ac:spMkLst>
        </pc:spChg>
        <pc:spChg chg="del">
          <ac:chgData name="Fryer, Alex" userId="bf5d80ff-83c4-4b8a-9a71-fc67b316df3e" providerId="ADAL" clId="{17B715F2-7C43-4D0C-933D-044FF0FB116D}" dt="2021-02-02T09:14:02.024" v="1031" actId="478"/>
          <ac:spMkLst>
            <pc:docMk/>
            <pc:sldMk cId="1602656707" sldId="6305"/>
            <ac:spMk id="3" creationId="{5F0C90F9-EB93-4E26-81EB-DDA4F5F913EA}"/>
          </ac:spMkLst>
        </pc:spChg>
        <pc:spChg chg="del">
          <ac:chgData name="Fryer, Alex" userId="bf5d80ff-83c4-4b8a-9a71-fc67b316df3e" providerId="ADAL" clId="{17B715F2-7C43-4D0C-933D-044FF0FB116D}" dt="2021-02-02T09:14:02.024" v="1031" actId="478"/>
          <ac:spMkLst>
            <pc:docMk/>
            <pc:sldMk cId="1602656707" sldId="6305"/>
            <ac:spMk id="4" creationId="{94B0F072-1E7A-46A7-81A4-2D7297E7A646}"/>
          </ac:spMkLst>
        </pc:spChg>
        <pc:spChg chg="add mod">
          <ac:chgData name="Fryer, Alex" userId="bf5d80ff-83c4-4b8a-9a71-fc67b316df3e" providerId="ADAL" clId="{17B715F2-7C43-4D0C-933D-044FF0FB116D}" dt="2021-02-05T06:56:51.904" v="1903" actId="20577"/>
          <ac:spMkLst>
            <pc:docMk/>
            <pc:sldMk cId="1602656707" sldId="6305"/>
            <ac:spMk id="5" creationId="{B95E9D0E-2DAA-43CC-AF5E-8A94DB45C86E}"/>
          </ac:spMkLst>
        </pc:spChg>
        <pc:spChg chg="del mod">
          <ac:chgData name="Fryer, Alex" userId="bf5d80ff-83c4-4b8a-9a71-fc67b316df3e" providerId="ADAL" clId="{17B715F2-7C43-4D0C-933D-044FF0FB116D}" dt="2021-02-02T09:15:49.265" v="1109" actId="478"/>
          <ac:spMkLst>
            <pc:docMk/>
            <pc:sldMk cId="1602656707" sldId="6305"/>
            <ac:spMk id="9" creationId="{F389C163-8232-461F-A56C-FB62FD24C951}"/>
          </ac:spMkLst>
        </pc:spChg>
        <pc:grpChg chg="add mod">
          <ac:chgData name="Fryer, Alex" userId="bf5d80ff-83c4-4b8a-9a71-fc67b316df3e" providerId="ADAL" clId="{17B715F2-7C43-4D0C-933D-044FF0FB116D}" dt="2021-02-05T06:56:59.104" v="1905" actId="1076"/>
          <ac:grpSpMkLst>
            <pc:docMk/>
            <pc:sldMk cId="1602656707" sldId="6305"/>
            <ac:grpSpMk id="6" creationId="{02C8EF20-E3A7-44C2-A475-4E60D226EB36}"/>
          </ac:grpSpMkLst>
        </pc:grpChg>
        <pc:picChg chg="mod">
          <ac:chgData name="Fryer, Alex" userId="bf5d80ff-83c4-4b8a-9a71-fc67b316df3e" providerId="ADAL" clId="{17B715F2-7C43-4D0C-933D-044FF0FB116D}" dt="2021-02-05T06:57:30.319" v="1911" actId="1076"/>
          <ac:picMkLst>
            <pc:docMk/>
            <pc:sldMk cId="1602656707" sldId="6305"/>
            <ac:picMk id="3" creationId="{BCC8C302-6C3E-4B31-B9CA-23F70C615EBA}"/>
          </ac:picMkLst>
        </pc:picChg>
        <pc:picChg chg="mod">
          <ac:chgData name="Fryer, Alex" userId="bf5d80ff-83c4-4b8a-9a71-fc67b316df3e" providerId="ADAL" clId="{17B715F2-7C43-4D0C-933D-044FF0FB116D}" dt="2021-02-05T06:57:31.669" v="1912" actId="1076"/>
          <ac:picMkLst>
            <pc:docMk/>
            <pc:sldMk cId="1602656707" sldId="6305"/>
            <ac:picMk id="4" creationId="{E28A25F4-F99F-4EF0-A387-3BC023379254}"/>
          </ac:picMkLst>
        </pc:picChg>
        <pc:picChg chg="mod">
          <ac:chgData name="Fryer, Alex" userId="bf5d80ff-83c4-4b8a-9a71-fc67b316df3e" providerId="ADAL" clId="{17B715F2-7C43-4D0C-933D-044FF0FB116D}" dt="2021-02-02T09:15:35.995" v="1104"/>
          <ac:picMkLst>
            <pc:docMk/>
            <pc:sldMk cId="1602656707" sldId="6305"/>
            <ac:picMk id="7" creationId="{BD0466FF-C3EC-4D99-A36C-6AB700230B5C}"/>
          </ac:picMkLst>
        </pc:picChg>
        <pc:picChg chg="mod">
          <ac:chgData name="Fryer, Alex" userId="bf5d80ff-83c4-4b8a-9a71-fc67b316df3e" providerId="ADAL" clId="{17B715F2-7C43-4D0C-933D-044FF0FB116D}" dt="2021-02-02T09:15:35.995" v="1104"/>
          <ac:picMkLst>
            <pc:docMk/>
            <pc:sldMk cId="1602656707" sldId="6305"/>
            <ac:picMk id="8" creationId="{A59054CF-69A6-4E2C-82A9-4D9361839AA0}"/>
          </ac:picMkLst>
        </pc:picChg>
        <pc:picChg chg="mod">
          <ac:chgData name="Fryer, Alex" userId="bf5d80ff-83c4-4b8a-9a71-fc67b316df3e" providerId="ADAL" clId="{17B715F2-7C43-4D0C-933D-044FF0FB116D}" dt="2021-02-05T06:57:33.873" v="1913" actId="14100"/>
          <ac:picMkLst>
            <pc:docMk/>
            <pc:sldMk cId="1602656707" sldId="6305"/>
            <ac:picMk id="9" creationId="{A10BFB21-9812-4BC9-81F1-08976F7E6CAA}"/>
          </ac:picMkLst>
        </pc:picChg>
        <pc:picChg chg="add mod">
          <ac:chgData name="Fryer, Alex" userId="bf5d80ff-83c4-4b8a-9a71-fc67b316df3e" providerId="ADAL" clId="{17B715F2-7C43-4D0C-933D-044FF0FB116D}" dt="2021-02-02T09:15:37.647" v="1105" actId="1076"/>
          <ac:picMkLst>
            <pc:docMk/>
            <pc:sldMk cId="1602656707" sldId="6305"/>
            <ac:picMk id="10" creationId="{8B6BE60F-DEE2-4BF1-BFFD-0A6F5C018B0E}"/>
          </ac:picMkLst>
        </pc:picChg>
        <pc:picChg chg="add mod">
          <ac:chgData name="Fryer, Alex" userId="bf5d80ff-83c4-4b8a-9a71-fc67b316df3e" providerId="ADAL" clId="{17B715F2-7C43-4D0C-933D-044FF0FB116D}" dt="2021-02-05T06:57:24.150" v="1909" actId="1076"/>
          <ac:picMkLst>
            <pc:docMk/>
            <pc:sldMk cId="1602656707" sldId="6305"/>
            <ac:picMk id="11" creationId="{ADE4F2A1-01A9-4646-96C0-8306DAE52FBD}"/>
          </ac:picMkLst>
        </pc:picChg>
      </pc:sldChg>
      <pc:sldChg chg="addSp delSp modSp new del mod">
        <pc:chgData name="Fryer, Alex" userId="bf5d80ff-83c4-4b8a-9a71-fc67b316df3e" providerId="ADAL" clId="{17B715F2-7C43-4D0C-933D-044FF0FB116D}" dt="2021-02-10T13:56:37.670" v="4244" actId="47"/>
        <pc:sldMkLst>
          <pc:docMk/>
          <pc:sldMk cId="2875165247" sldId="6306"/>
        </pc:sldMkLst>
        <pc:spChg chg="mod">
          <ac:chgData name="Fryer, Alex" userId="bf5d80ff-83c4-4b8a-9a71-fc67b316df3e" providerId="ADAL" clId="{17B715F2-7C43-4D0C-933D-044FF0FB116D}" dt="2021-02-10T09:53:21.524" v="4020" actId="1076"/>
          <ac:spMkLst>
            <pc:docMk/>
            <pc:sldMk cId="2875165247" sldId="6306"/>
            <ac:spMk id="2" creationId="{68A8FB33-72CF-437C-AF68-1F093795556E}"/>
          </ac:spMkLst>
        </pc:spChg>
        <pc:spChg chg="del">
          <ac:chgData name="Fryer, Alex" userId="bf5d80ff-83c4-4b8a-9a71-fc67b316df3e" providerId="ADAL" clId="{17B715F2-7C43-4D0C-933D-044FF0FB116D}" dt="2021-02-02T09:14:37.357" v="1096" actId="478"/>
          <ac:spMkLst>
            <pc:docMk/>
            <pc:sldMk cId="2875165247" sldId="6306"/>
            <ac:spMk id="3" creationId="{CCC6DEAE-26A6-4BD8-9FC7-545C3B31C5AE}"/>
          </ac:spMkLst>
        </pc:spChg>
        <pc:spChg chg="del">
          <ac:chgData name="Fryer, Alex" userId="bf5d80ff-83c4-4b8a-9a71-fc67b316df3e" providerId="ADAL" clId="{17B715F2-7C43-4D0C-933D-044FF0FB116D}" dt="2021-02-02T09:14:37.357" v="1096" actId="478"/>
          <ac:spMkLst>
            <pc:docMk/>
            <pc:sldMk cId="2875165247" sldId="6306"/>
            <ac:spMk id="4" creationId="{2C0198E8-787A-45DF-8612-562B2B395012}"/>
          </ac:spMkLst>
        </pc:spChg>
        <pc:spChg chg="add mod">
          <ac:chgData name="Fryer, Alex" userId="bf5d80ff-83c4-4b8a-9a71-fc67b316df3e" providerId="ADAL" clId="{17B715F2-7C43-4D0C-933D-044FF0FB116D}" dt="2021-02-10T09:54:11.670" v="4045" actId="20577"/>
          <ac:spMkLst>
            <pc:docMk/>
            <pc:sldMk cId="2875165247" sldId="6306"/>
            <ac:spMk id="12" creationId="{7F660785-7805-4922-840F-ED045E30EE68}"/>
          </ac:spMkLst>
        </pc:spChg>
        <pc:spChg chg="add mod">
          <ac:chgData name="Fryer, Alex" userId="bf5d80ff-83c4-4b8a-9a71-fc67b316df3e" providerId="ADAL" clId="{17B715F2-7C43-4D0C-933D-044FF0FB116D}" dt="2021-02-10T09:54:14.799" v="4051" actId="20577"/>
          <ac:spMkLst>
            <pc:docMk/>
            <pc:sldMk cId="2875165247" sldId="6306"/>
            <ac:spMk id="13" creationId="{3FBC1ADA-2077-41F4-AB92-63B371B4B6E7}"/>
          </ac:spMkLst>
        </pc:spChg>
        <pc:spChg chg="add mod">
          <ac:chgData name="Fryer, Alex" userId="bf5d80ff-83c4-4b8a-9a71-fc67b316df3e" providerId="ADAL" clId="{17B715F2-7C43-4D0C-933D-044FF0FB116D}" dt="2021-02-10T09:54:18.213" v="4057" actId="20577"/>
          <ac:spMkLst>
            <pc:docMk/>
            <pc:sldMk cId="2875165247" sldId="6306"/>
            <ac:spMk id="14" creationId="{7899C49B-140D-49F4-8ABD-CAB696043773}"/>
          </ac:spMkLst>
        </pc:spChg>
        <pc:spChg chg="add mod">
          <ac:chgData name="Fryer, Alex" userId="bf5d80ff-83c4-4b8a-9a71-fc67b316df3e" providerId="ADAL" clId="{17B715F2-7C43-4D0C-933D-044FF0FB116D}" dt="2021-02-10T09:54:05.770" v="4039" actId="20577"/>
          <ac:spMkLst>
            <pc:docMk/>
            <pc:sldMk cId="2875165247" sldId="6306"/>
            <ac:spMk id="15" creationId="{57A43944-1FD9-4A71-AF48-BD7EC6844FA2}"/>
          </ac:spMkLst>
        </pc:spChg>
        <pc:spChg chg="add mod">
          <ac:chgData name="Fryer, Alex" userId="bf5d80ff-83c4-4b8a-9a71-fc67b316df3e" providerId="ADAL" clId="{17B715F2-7C43-4D0C-933D-044FF0FB116D}" dt="2021-02-10T09:54:02.179" v="4032" actId="20577"/>
          <ac:spMkLst>
            <pc:docMk/>
            <pc:sldMk cId="2875165247" sldId="6306"/>
            <ac:spMk id="16" creationId="{A9C77082-A763-4941-9E49-33B515925613}"/>
          </ac:spMkLst>
        </pc:spChg>
        <pc:picChg chg="add del mod">
          <ac:chgData name="Fryer, Alex" userId="bf5d80ff-83c4-4b8a-9a71-fc67b316df3e" providerId="ADAL" clId="{17B715F2-7C43-4D0C-933D-044FF0FB116D}" dt="2021-02-10T09:53:50.270" v="4026" actId="478"/>
          <ac:picMkLst>
            <pc:docMk/>
            <pc:sldMk cId="2875165247" sldId="6306"/>
            <ac:picMk id="4" creationId="{C264C8B2-C2FF-40D0-B86A-3F5FA99C3CDF}"/>
          </ac:picMkLst>
        </pc:picChg>
        <pc:picChg chg="add mod">
          <ac:chgData name="Fryer, Alex" userId="bf5d80ff-83c4-4b8a-9a71-fc67b316df3e" providerId="ADAL" clId="{17B715F2-7C43-4D0C-933D-044FF0FB116D}" dt="2021-02-10T09:53:33.208" v="4023" actId="1076"/>
          <ac:picMkLst>
            <pc:docMk/>
            <pc:sldMk cId="2875165247" sldId="6306"/>
            <ac:picMk id="5" creationId="{2DEF8349-27F3-4C93-A938-E272887F5C2B}"/>
          </ac:picMkLst>
        </pc:picChg>
        <pc:picChg chg="add del mod">
          <ac:chgData name="Fryer, Alex" userId="bf5d80ff-83c4-4b8a-9a71-fc67b316df3e" providerId="ADAL" clId="{17B715F2-7C43-4D0C-933D-044FF0FB116D}" dt="2021-02-10T09:53:50.270" v="4026" actId="478"/>
          <ac:picMkLst>
            <pc:docMk/>
            <pc:sldMk cId="2875165247" sldId="6306"/>
            <ac:picMk id="6" creationId="{77BA8302-C908-4ABC-A88F-90E8A2064B76}"/>
          </ac:picMkLst>
        </pc:picChg>
        <pc:picChg chg="add mod">
          <ac:chgData name="Fryer, Alex" userId="bf5d80ff-83c4-4b8a-9a71-fc67b316df3e" providerId="ADAL" clId="{17B715F2-7C43-4D0C-933D-044FF0FB116D}" dt="2021-02-10T09:53:30.300" v="4022" actId="1076"/>
          <ac:picMkLst>
            <pc:docMk/>
            <pc:sldMk cId="2875165247" sldId="6306"/>
            <ac:picMk id="7" creationId="{B42E2905-B703-4141-9C29-273C4DFBD1DE}"/>
          </ac:picMkLst>
        </pc:picChg>
        <pc:picChg chg="add mod">
          <ac:chgData name="Fryer, Alex" userId="bf5d80ff-83c4-4b8a-9a71-fc67b316df3e" providerId="ADAL" clId="{17B715F2-7C43-4D0C-933D-044FF0FB116D}" dt="2021-02-10T09:53:30.300" v="4022" actId="1076"/>
          <ac:picMkLst>
            <pc:docMk/>
            <pc:sldMk cId="2875165247" sldId="6306"/>
            <ac:picMk id="8" creationId="{2B0FA654-BFCB-4584-BDFA-579BB10426B9}"/>
          </ac:picMkLst>
        </pc:picChg>
        <pc:picChg chg="add mod">
          <ac:chgData name="Fryer, Alex" userId="bf5d80ff-83c4-4b8a-9a71-fc67b316df3e" providerId="ADAL" clId="{17B715F2-7C43-4D0C-933D-044FF0FB116D}" dt="2021-02-10T09:53:30.300" v="4022" actId="1076"/>
          <ac:picMkLst>
            <pc:docMk/>
            <pc:sldMk cId="2875165247" sldId="6306"/>
            <ac:picMk id="9" creationId="{0BED9689-CCB7-4F68-8BC7-B1BA8AD648D2}"/>
          </ac:picMkLst>
        </pc:picChg>
        <pc:picChg chg="add mod">
          <ac:chgData name="Fryer, Alex" userId="bf5d80ff-83c4-4b8a-9a71-fc67b316df3e" providerId="ADAL" clId="{17B715F2-7C43-4D0C-933D-044FF0FB116D}" dt="2021-02-10T09:53:30.300" v="4022" actId="1076"/>
          <ac:picMkLst>
            <pc:docMk/>
            <pc:sldMk cId="2875165247" sldId="6306"/>
            <ac:picMk id="10" creationId="{1F3E1902-8439-4FCB-911C-2969059F92CE}"/>
          </ac:picMkLst>
        </pc:picChg>
        <pc:picChg chg="add mod">
          <ac:chgData name="Fryer, Alex" userId="bf5d80ff-83c4-4b8a-9a71-fc67b316df3e" providerId="ADAL" clId="{17B715F2-7C43-4D0C-933D-044FF0FB116D}" dt="2021-02-10T09:53:30.300" v="4022" actId="1076"/>
          <ac:picMkLst>
            <pc:docMk/>
            <pc:sldMk cId="2875165247" sldId="6306"/>
            <ac:picMk id="11" creationId="{F8B2770D-270E-46DC-B58C-D6962E119B87}"/>
          </ac:picMkLst>
        </pc:picChg>
        <pc:picChg chg="add del mod">
          <ac:chgData name="Fryer, Alex" userId="bf5d80ff-83c4-4b8a-9a71-fc67b316df3e" providerId="ADAL" clId="{17B715F2-7C43-4D0C-933D-044FF0FB116D}" dt="2021-02-10T09:53:52.969" v="4027" actId="478"/>
          <ac:picMkLst>
            <pc:docMk/>
            <pc:sldMk cId="2875165247" sldId="6306"/>
            <ac:picMk id="17" creationId="{72C63622-FCA0-42D0-B24C-E78D4CF53BA9}"/>
          </ac:picMkLst>
        </pc:picChg>
        <pc:picChg chg="add del mod">
          <ac:chgData name="Fryer, Alex" userId="bf5d80ff-83c4-4b8a-9a71-fc67b316df3e" providerId="ADAL" clId="{17B715F2-7C43-4D0C-933D-044FF0FB116D}" dt="2021-02-10T09:53:50.270" v="4026" actId="478"/>
          <ac:picMkLst>
            <pc:docMk/>
            <pc:sldMk cId="2875165247" sldId="6306"/>
            <ac:picMk id="18" creationId="{86B0C430-63CB-4C57-B62A-B226839AC2C8}"/>
          </ac:picMkLst>
        </pc:picChg>
        <pc:picChg chg="add del mod">
          <ac:chgData name="Fryer, Alex" userId="bf5d80ff-83c4-4b8a-9a71-fc67b316df3e" providerId="ADAL" clId="{17B715F2-7C43-4D0C-933D-044FF0FB116D}" dt="2021-02-10T09:53:50.270" v="4026" actId="478"/>
          <ac:picMkLst>
            <pc:docMk/>
            <pc:sldMk cId="2875165247" sldId="6306"/>
            <ac:picMk id="19" creationId="{5371FEF0-802C-4061-BE08-C0A2DEFBC249}"/>
          </ac:picMkLst>
        </pc:picChg>
      </pc:sldChg>
      <pc:sldChg chg="addSp modSp new mod">
        <pc:chgData name="Fryer, Alex" userId="bf5d80ff-83c4-4b8a-9a71-fc67b316df3e" providerId="ADAL" clId="{17B715F2-7C43-4D0C-933D-044FF0FB116D}" dt="2021-02-11T08:13:11.570" v="4603" actId="20577"/>
        <pc:sldMkLst>
          <pc:docMk/>
          <pc:sldMk cId="2638961627" sldId="6307"/>
        </pc:sldMkLst>
        <pc:spChg chg="add mod">
          <ac:chgData name="Fryer, Alex" userId="bf5d80ff-83c4-4b8a-9a71-fc67b316df3e" providerId="ADAL" clId="{17B715F2-7C43-4D0C-933D-044FF0FB116D}" dt="2021-02-05T07:17:34.834" v="2668" actId="1076"/>
          <ac:spMkLst>
            <pc:docMk/>
            <pc:sldMk cId="2638961627" sldId="6307"/>
            <ac:spMk id="2" creationId="{6FBA8DBA-6E00-4733-A1AE-C9CE2AC3FEA7}"/>
          </ac:spMkLst>
        </pc:spChg>
        <pc:spChg chg="add mod">
          <ac:chgData name="Fryer, Alex" userId="bf5d80ff-83c4-4b8a-9a71-fc67b316df3e" providerId="ADAL" clId="{17B715F2-7C43-4D0C-933D-044FF0FB116D}" dt="2021-02-11T08:13:11.570" v="4603" actId="20577"/>
          <ac:spMkLst>
            <pc:docMk/>
            <pc:sldMk cId="2638961627" sldId="6307"/>
            <ac:spMk id="5" creationId="{75C203BE-32BB-4052-B981-B600B52FE290}"/>
          </ac:spMkLst>
        </pc:spChg>
        <pc:spChg chg="add mod">
          <ac:chgData name="Fryer, Alex" userId="bf5d80ff-83c4-4b8a-9a71-fc67b316df3e" providerId="ADAL" clId="{17B715F2-7C43-4D0C-933D-044FF0FB116D}" dt="2021-02-11T08:05:30.543" v="4394" actId="1076"/>
          <ac:spMkLst>
            <pc:docMk/>
            <pc:sldMk cId="2638961627" sldId="6307"/>
            <ac:spMk id="8" creationId="{D040AFE5-4757-45EC-BFDE-17BE73E3877A}"/>
          </ac:spMkLst>
        </pc:spChg>
        <pc:picChg chg="mod">
          <ac:chgData name="Fryer, Alex" userId="bf5d80ff-83c4-4b8a-9a71-fc67b316df3e" providerId="ADAL" clId="{17B715F2-7C43-4D0C-933D-044FF0FB116D}" dt="2021-02-11T08:06:48.959" v="4510" actId="1076"/>
          <ac:picMkLst>
            <pc:docMk/>
            <pc:sldMk cId="2638961627" sldId="6307"/>
            <ac:picMk id="3" creationId="{60398722-A94A-4326-94C3-DF03002FB539}"/>
          </ac:picMkLst>
        </pc:picChg>
        <pc:picChg chg="add mod">
          <ac:chgData name="Fryer, Alex" userId="bf5d80ff-83c4-4b8a-9a71-fc67b316df3e" providerId="ADAL" clId="{17B715F2-7C43-4D0C-933D-044FF0FB116D}" dt="2021-02-11T08:12:57.937" v="4595" actId="1076"/>
          <ac:picMkLst>
            <pc:docMk/>
            <pc:sldMk cId="2638961627" sldId="6307"/>
            <ac:picMk id="9" creationId="{C4A38A56-558F-40C6-BE78-AD76E8E0EA4E}"/>
          </ac:picMkLst>
        </pc:picChg>
        <pc:picChg chg="add mod">
          <ac:chgData name="Fryer, Alex" userId="bf5d80ff-83c4-4b8a-9a71-fc67b316df3e" providerId="ADAL" clId="{17B715F2-7C43-4D0C-933D-044FF0FB116D}" dt="2021-02-11T08:03:21.881" v="4314" actId="1076"/>
          <ac:picMkLst>
            <pc:docMk/>
            <pc:sldMk cId="2638961627" sldId="6307"/>
            <ac:picMk id="1026" creationId="{480F7577-4C8D-4092-9E61-9E6CA5E92C4C}"/>
          </ac:picMkLst>
        </pc:picChg>
        <pc:picChg chg="add mod">
          <ac:chgData name="Fryer, Alex" userId="bf5d80ff-83c4-4b8a-9a71-fc67b316df3e" providerId="ADAL" clId="{17B715F2-7C43-4D0C-933D-044FF0FB116D}" dt="2021-02-11T08:04:29.405" v="4340" actId="1076"/>
          <ac:picMkLst>
            <pc:docMk/>
            <pc:sldMk cId="2638961627" sldId="6307"/>
            <ac:picMk id="1028" creationId="{F4731666-0EED-43D7-AFC5-4D8BC940F7FF}"/>
          </ac:picMkLst>
        </pc:picChg>
      </pc:sldChg>
      <pc:sldChg chg="addSp modSp new del">
        <pc:chgData name="Fryer, Alex" userId="bf5d80ff-83c4-4b8a-9a71-fc67b316df3e" providerId="ADAL" clId="{17B715F2-7C43-4D0C-933D-044FF0FB116D}" dt="2021-02-05T08:02:11.965" v="3094" actId="47"/>
        <pc:sldMkLst>
          <pc:docMk/>
          <pc:sldMk cId="1424763870" sldId="6308"/>
        </pc:sldMkLst>
        <pc:picChg chg="add mod">
          <ac:chgData name="Fryer, Alex" userId="bf5d80ff-83c4-4b8a-9a71-fc67b316df3e" providerId="ADAL" clId="{17B715F2-7C43-4D0C-933D-044FF0FB116D}" dt="2021-02-05T07:38:05.049" v="2739"/>
          <ac:picMkLst>
            <pc:docMk/>
            <pc:sldMk cId="1424763870" sldId="6308"/>
            <ac:picMk id="2" creationId="{9C89F766-BC8A-49D4-AAA0-049DDFC239C8}"/>
          </ac:picMkLst>
        </pc:picChg>
      </pc:sldChg>
      <pc:sldChg chg="new del ord">
        <pc:chgData name="Fryer, Alex" userId="bf5d80ff-83c4-4b8a-9a71-fc67b316df3e" providerId="ADAL" clId="{17B715F2-7C43-4D0C-933D-044FF0FB116D}" dt="2021-02-05T07:37:54.197" v="2737" actId="2696"/>
        <pc:sldMkLst>
          <pc:docMk/>
          <pc:sldMk cId="2664140394" sldId="6309"/>
        </pc:sldMkLst>
      </pc:sldChg>
      <pc:sldChg chg="addSp delSp modSp new mod">
        <pc:chgData name="Fryer, Alex" userId="bf5d80ff-83c4-4b8a-9a71-fc67b316df3e" providerId="ADAL" clId="{17B715F2-7C43-4D0C-933D-044FF0FB116D}" dt="2021-02-17T08:01:39.148" v="5991" actId="14100"/>
        <pc:sldMkLst>
          <pc:docMk/>
          <pc:sldMk cId="3095015791" sldId="6310"/>
        </pc:sldMkLst>
        <pc:spChg chg="del">
          <ac:chgData name="Fryer, Alex" userId="bf5d80ff-83c4-4b8a-9a71-fc67b316df3e" providerId="ADAL" clId="{17B715F2-7C43-4D0C-933D-044FF0FB116D}" dt="2021-02-05T07:37:58.940" v="2738" actId="478"/>
          <ac:spMkLst>
            <pc:docMk/>
            <pc:sldMk cId="3095015791" sldId="6310"/>
            <ac:spMk id="2" creationId="{75756C65-39E4-4135-A6F9-45662A74E056}"/>
          </ac:spMkLst>
        </pc:spChg>
        <pc:spChg chg="del">
          <ac:chgData name="Fryer, Alex" userId="bf5d80ff-83c4-4b8a-9a71-fc67b316df3e" providerId="ADAL" clId="{17B715F2-7C43-4D0C-933D-044FF0FB116D}" dt="2021-02-05T07:37:58.940" v="2738" actId="478"/>
          <ac:spMkLst>
            <pc:docMk/>
            <pc:sldMk cId="3095015791" sldId="6310"/>
            <ac:spMk id="3" creationId="{38A92AF6-1A94-48C9-8731-378C573DBED0}"/>
          </ac:spMkLst>
        </pc:spChg>
        <pc:spChg chg="del">
          <ac:chgData name="Fryer, Alex" userId="bf5d80ff-83c4-4b8a-9a71-fc67b316df3e" providerId="ADAL" clId="{17B715F2-7C43-4D0C-933D-044FF0FB116D}" dt="2021-02-05T07:37:58.940" v="2738" actId="478"/>
          <ac:spMkLst>
            <pc:docMk/>
            <pc:sldMk cId="3095015791" sldId="6310"/>
            <ac:spMk id="4" creationId="{7B3D5512-824F-47FD-93CB-27FC8D7C6E91}"/>
          </ac:spMkLst>
        </pc:spChg>
        <pc:spChg chg="add mod">
          <ac:chgData name="Fryer, Alex" userId="bf5d80ff-83c4-4b8a-9a71-fc67b316df3e" providerId="ADAL" clId="{17B715F2-7C43-4D0C-933D-044FF0FB116D}" dt="2021-02-05T07:38:19.979" v="2751" actId="20577"/>
          <ac:spMkLst>
            <pc:docMk/>
            <pc:sldMk cId="3095015791" sldId="6310"/>
            <ac:spMk id="6" creationId="{6333146D-0024-4770-A9F5-513B56E94401}"/>
          </ac:spMkLst>
        </pc:spChg>
        <pc:spChg chg="add del mod">
          <ac:chgData name="Fryer, Alex" userId="bf5d80ff-83c4-4b8a-9a71-fc67b316df3e" providerId="ADAL" clId="{17B715F2-7C43-4D0C-933D-044FF0FB116D}" dt="2021-02-05T07:38:39.793" v="2789" actId="478"/>
          <ac:spMkLst>
            <pc:docMk/>
            <pc:sldMk cId="3095015791" sldId="6310"/>
            <ac:spMk id="7" creationId="{1AB9A634-316E-4096-943F-F40EA98236A1}"/>
          </ac:spMkLst>
        </pc:spChg>
        <pc:spChg chg="add del">
          <ac:chgData name="Fryer, Alex" userId="bf5d80ff-83c4-4b8a-9a71-fc67b316df3e" providerId="ADAL" clId="{17B715F2-7C43-4D0C-933D-044FF0FB116D}" dt="2021-02-05T07:58:17.623" v="2982"/>
          <ac:spMkLst>
            <pc:docMk/>
            <pc:sldMk cId="3095015791" sldId="6310"/>
            <ac:spMk id="8" creationId="{E0BDEE4D-3FD1-46F9-8758-9B3298CB9BEA}"/>
          </ac:spMkLst>
        </pc:spChg>
        <pc:spChg chg="add mod">
          <ac:chgData name="Fryer, Alex" userId="bf5d80ff-83c4-4b8a-9a71-fc67b316df3e" providerId="ADAL" clId="{17B715F2-7C43-4D0C-933D-044FF0FB116D}" dt="2021-02-05T17:06:22.625" v="3635" actId="1076"/>
          <ac:spMkLst>
            <pc:docMk/>
            <pc:sldMk cId="3095015791" sldId="6310"/>
            <ac:spMk id="14" creationId="{04A3F21F-89C6-4ADB-8A81-4B32331FF6BE}"/>
          </ac:spMkLst>
        </pc:spChg>
        <pc:spChg chg="add mod">
          <ac:chgData name="Fryer, Alex" userId="bf5d80ff-83c4-4b8a-9a71-fc67b316df3e" providerId="ADAL" clId="{17B715F2-7C43-4D0C-933D-044FF0FB116D}" dt="2021-02-05T17:06:22.625" v="3635" actId="1076"/>
          <ac:spMkLst>
            <pc:docMk/>
            <pc:sldMk cId="3095015791" sldId="6310"/>
            <ac:spMk id="15" creationId="{AEED4BFC-28ED-4A73-95D3-57522A305F94}"/>
          </ac:spMkLst>
        </pc:spChg>
        <pc:spChg chg="add mod">
          <ac:chgData name="Fryer, Alex" userId="bf5d80ff-83c4-4b8a-9a71-fc67b316df3e" providerId="ADAL" clId="{17B715F2-7C43-4D0C-933D-044FF0FB116D}" dt="2021-02-05T17:07:32.361" v="3656" actId="14100"/>
          <ac:spMkLst>
            <pc:docMk/>
            <pc:sldMk cId="3095015791" sldId="6310"/>
            <ac:spMk id="16" creationId="{CCA67643-8BBA-4E17-876B-99954FF5EF75}"/>
          </ac:spMkLst>
        </pc:spChg>
        <pc:spChg chg="add mod">
          <ac:chgData name="Fryer, Alex" userId="bf5d80ff-83c4-4b8a-9a71-fc67b316df3e" providerId="ADAL" clId="{17B715F2-7C43-4D0C-933D-044FF0FB116D}" dt="2021-02-17T08:01:39.148" v="5991" actId="14100"/>
          <ac:spMkLst>
            <pc:docMk/>
            <pc:sldMk cId="3095015791" sldId="6310"/>
            <ac:spMk id="17" creationId="{49DB38BD-D316-41EC-AD4F-E2BB1DF48426}"/>
          </ac:spMkLst>
        </pc:spChg>
        <pc:spChg chg="add mod">
          <ac:chgData name="Fryer, Alex" userId="bf5d80ff-83c4-4b8a-9a71-fc67b316df3e" providerId="ADAL" clId="{17B715F2-7C43-4D0C-933D-044FF0FB116D}" dt="2021-02-05T08:07:57.034" v="3500" actId="1076"/>
          <ac:spMkLst>
            <pc:docMk/>
            <pc:sldMk cId="3095015791" sldId="6310"/>
            <ac:spMk id="18" creationId="{4CD7BA89-3045-4EA0-97B5-746836A7BA92}"/>
          </ac:spMkLst>
        </pc:spChg>
        <pc:spChg chg="add mod">
          <ac:chgData name="Fryer, Alex" userId="bf5d80ff-83c4-4b8a-9a71-fc67b316df3e" providerId="ADAL" clId="{17B715F2-7C43-4D0C-933D-044FF0FB116D}" dt="2021-02-05T17:06:35.144" v="3637" actId="1076"/>
          <ac:spMkLst>
            <pc:docMk/>
            <pc:sldMk cId="3095015791" sldId="6310"/>
            <ac:spMk id="19" creationId="{B05E1C76-AC42-47AB-87E6-D3E3DDB83E9D}"/>
          </ac:spMkLst>
        </pc:spChg>
        <pc:picChg chg="add mod">
          <ac:chgData name="Fryer, Alex" userId="bf5d80ff-83c4-4b8a-9a71-fc67b316df3e" providerId="ADAL" clId="{17B715F2-7C43-4D0C-933D-044FF0FB116D}" dt="2021-02-05T07:38:08.100" v="2740"/>
          <ac:picMkLst>
            <pc:docMk/>
            <pc:sldMk cId="3095015791" sldId="6310"/>
            <ac:picMk id="5" creationId="{61396CCC-237C-4565-B326-82E4494062B0}"/>
          </ac:picMkLst>
        </pc:picChg>
        <pc:picChg chg="add mod">
          <ac:chgData name="Fryer, Alex" userId="bf5d80ff-83c4-4b8a-9a71-fc67b316df3e" providerId="ADAL" clId="{17B715F2-7C43-4D0C-933D-044FF0FB116D}" dt="2021-02-05T17:06:35.144" v="3637" actId="1076"/>
          <ac:picMkLst>
            <pc:docMk/>
            <pc:sldMk cId="3095015791" sldId="6310"/>
            <ac:picMk id="24" creationId="{10E644C5-AF56-406F-BF6A-4C9F06CCC50F}"/>
          </ac:picMkLst>
        </pc:picChg>
        <pc:picChg chg="add mod">
          <ac:chgData name="Fryer, Alex" userId="bf5d80ff-83c4-4b8a-9a71-fc67b316df3e" providerId="ADAL" clId="{17B715F2-7C43-4D0C-933D-044FF0FB116D}" dt="2021-02-05T17:06:22.625" v="3635" actId="1076"/>
          <ac:picMkLst>
            <pc:docMk/>
            <pc:sldMk cId="3095015791" sldId="6310"/>
            <ac:picMk id="25" creationId="{77EFF497-3B4F-4897-8067-3ABDB9F85231}"/>
          </ac:picMkLst>
        </pc:picChg>
        <pc:picChg chg="add mod">
          <ac:chgData name="Fryer, Alex" userId="bf5d80ff-83c4-4b8a-9a71-fc67b316df3e" providerId="ADAL" clId="{17B715F2-7C43-4D0C-933D-044FF0FB116D}" dt="2021-02-05T17:06:22.625" v="3635" actId="1076"/>
          <ac:picMkLst>
            <pc:docMk/>
            <pc:sldMk cId="3095015791" sldId="6310"/>
            <ac:picMk id="26" creationId="{7F127DDD-1F6A-4068-AC45-6333CC13F7DB}"/>
          </ac:picMkLst>
        </pc:picChg>
        <pc:picChg chg="add mod">
          <ac:chgData name="Fryer, Alex" userId="bf5d80ff-83c4-4b8a-9a71-fc67b316df3e" providerId="ADAL" clId="{17B715F2-7C43-4D0C-933D-044FF0FB116D}" dt="2021-02-05T17:06:22.625" v="3635" actId="1076"/>
          <ac:picMkLst>
            <pc:docMk/>
            <pc:sldMk cId="3095015791" sldId="6310"/>
            <ac:picMk id="27" creationId="{ADA1AC6D-1A61-457C-8A8D-100FFD023811}"/>
          </ac:picMkLst>
        </pc:picChg>
        <pc:picChg chg="add mod">
          <ac:chgData name="Fryer, Alex" userId="bf5d80ff-83c4-4b8a-9a71-fc67b316df3e" providerId="ADAL" clId="{17B715F2-7C43-4D0C-933D-044FF0FB116D}" dt="2021-02-05T17:06:35.144" v="3637" actId="1076"/>
          <ac:picMkLst>
            <pc:docMk/>
            <pc:sldMk cId="3095015791" sldId="6310"/>
            <ac:picMk id="2050" creationId="{02D6B032-5AFF-44BB-94A9-91425073DCBA}"/>
          </ac:picMkLst>
        </pc:picChg>
        <pc:picChg chg="add mod">
          <ac:chgData name="Fryer, Alex" userId="bf5d80ff-83c4-4b8a-9a71-fc67b316df3e" providerId="ADAL" clId="{17B715F2-7C43-4D0C-933D-044FF0FB116D}" dt="2021-02-05T08:01:41.233" v="3090" actId="1076"/>
          <ac:picMkLst>
            <pc:docMk/>
            <pc:sldMk cId="3095015791" sldId="6310"/>
            <ac:picMk id="2052" creationId="{57D6465B-4AA2-4341-B64C-7AC0088A9AB1}"/>
          </ac:picMkLst>
        </pc:picChg>
        <pc:picChg chg="add mod">
          <ac:chgData name="Fryer, Alex" userId="bf5d80ff-83c4-4b8a-9a71-fc67b316df3e" providerId="ADAL" clId="{17B715F2-7C43-4D0C-933D-044FF0FB116D}" dt="2021-02-05T17:06:22.625" v="3635" actId="1076"/>
          <ac:picMkLst>
            <pc:docMk/>
            <pc:sldMk cId="3095015791" sldId="6310"/>
            <ac:picMk id="2054" creationId="{A786C1C8-6E6B-4731-9A58-EB5A55F5B486}"/>
          </ac:picMkLst>
        </pc:picChg>
        <pc:picChg chg="add mod">
          <ac:chgData name="Fryer, Alex" userId="bf5d80ff-83c4-4b8a-9a71-fc67b316df3e" providerId="ADAL" clId="{17B715F2-7C43-4D0C-933D-044FF0FB116D}" dt="2021-02-05T17:06:22.625" v="3635" actId="1076"/>
          <ac:picMkLst>
            <pc:docMk/>
            <pc:sldMk cId="3095015791" sldId="6310"/>
            <ac:picMk id="2056" creationId="{43981FBF-021C-44AE-BC52-81A0CC16E985}"/>
          </ac:picMkLst>
        </pc:picChg>
        <pc:picChg chg="add mod">
          <ac:chgData name="Fryer, Alex" userId="bf5d80ff-83c4-4b8a-9a71-fc67b316df3e" providerId="ADAL" clId="{17B715F2-7C43-4D0C-933D-044FF0FB116D}" dt="2021-02-05T17:06:22.625" v="3635" actId="1076"/>
          <ac:picMkLst>
            <pc:docMk/>
            <pc:sldMk cId="3095015791" sldId="6310"/>
            <ac:picMk id="2058" creationId="{085FC8FF-A8EC-41E8-BBFC-205D0F4BE50E}"/>
          </ac:picMkLst>
        </pc:picChg>
        <pc:picChg chg="add mod">
          <ac:chgData name="Fryer, Alex" userId="bf5d80ff-83c4-4b8a-9a71-fc67b316df3e" providerId="ADAL" clId="{17B715F2-7C43-4D0C-933D-044FF0FB116D}" dt="2021-02-05T17:06:22.625" v="3635" actId="1076"/>
          <ac:picMkLst>
            <pc:docMk/>
            <pc:sldMk cId="3095015791" sldId="6310"/>
            <ac:picMk id="2060" creationId="{5B8DE35B-7436-4030-8D56-DE8C4F9E38C8}"/>
          </ac:picMkLst>
        </pc:picChg>
        <pc:picChg chg="add del">
          <ac:chgData name="Fryer, Alex" userId="bf5d80ff-83c4-4b8a-9a71-fc67b316df3e" providerId="ADAL" clId="{17B715F2-7C43-4D0C-933D-044FF0FB116D}" dt="2021-02-05T07:58:17.623" v="2982"/>
          <ac:picMkLst>
            <pc:docMk/>
            <pc:sldMk cId="3095015791" sldId="6310"/>
            <ac:picMk id="2062" creationId="{2F546783-96DA-4FED-8BC9-CB0AE9C5578C}"/>
          </ac:picMkLst>
        </pc:picChg>
        <pc:picChg chg="add mod">
          <ac:chgData name="Fryer, Alex" userId="bf5d80ff-83c4-4b8a-9a71-fc67b316df3e" providerId="ADAL" clId="{17B715F2-7C43-4D0C-933D-044FF0FB116D}" dt="2021-02-05T17:06:22.625" v="3635" actId="1076"/>
          <ac:picMkLst>
            <pc:docMk/>
            <pc:sldMk cId="3095015791" sldId="6310"/>
            <ac:picMk id="2064" creationId="{A3E0C953-A67D-4A47-80AE-8110317E54B3}"/>
          </ac:picMkLst>
        </pc:picChg>
        <pc:picChg chg="add mod">
          <ac:chgData name="Fryer, Alex" userId="bf5d80ff-83c4-4b8a-9a71-fc67b316df3e" providerId="ADAL" clId="{17B715F2-7C43-4D0C-933D-044FF0FB116D}" dt="2021-02-05T08:01:41.233" v="3090" actId="1076"/>
          <ac:picMkLst>
            <pc:docMk/>
            <pc:sldMk cId="3095015791" sldId="6310"/>
            <ac:picMk id="2066" creationId="{15E9A283-FB5A-447E-B526-58D20259F82B}"/>
          </ac:picMkLst>
        </pc:picChg>
      </pc:sldChg>
      <pc:sldChg chg="new del">
        <pc:chgData name="Fryer, Alex" userId="bf5d80ff-83c4-4b8a-9a71-fc67b316df3e" providerId="ADAL" clId="{17B715F2-7C43-4D0C-933D-044FF0FB116D}" dt="2021-02-05T08:02:09.787" v="3093" actId="47"/>
        <pc:sldMkLst>
          <pc:docMk/>
          <pc:sldMk cId="2148725538" sldId="6311"/>
        </pc:sldMkLst>
      </pc:sldChg>
      <pc:sldChg chg="addSp delSp modSp new mod modNotesTx">
        <pc:chgData name="Fryer, Alex" userId="bf5d80ff-83c4-4b8a-9a71-fc67b316df3e" providerId="ADAL" clId="{17B715F2-7C43-4D0C-933D-044FF0FB116D}" dt="2021-02-17T07:59:36.893" v="5930" actId="20577"/>
        <pc:sldMkLst>
          <pc:docMk/>
          <pc:sldMk cId="1644678125" sldId="6312"/>
        </pc:sldMkLst>
        <pc:spChg chg="mod">
          <ac:chgData name="Fryer, Alex" userId="bf5d80ff-83c4-4b8a-9a71-fc67b316df3e" providerId="ADAL" clId="{17B715F2-7C43-4D0C-933D-044FF0FB116D}" dt="2021-02-17T07:59:36.893" v="5930" actId="20577"/>
          <ac:spMkLst>
            <pc:docMk/>
            <pc:sldMk cId="1644678125" sldId="6312"/>
            <ac:spMk id="2" creationId="{4CD0D714-AEBA-425E-987C-D424BE1A971A}"/>
          </ac:spMkLst>
        </pc:spChg>
        <pc:spChg chg="mod">
          <ac:chgData name="Fryer, Alex" userId="bf5d80ff-83c4-4b8a-9a71-fc67b316df3e" providerId="ADAL" clId="{17B715F2-7C43-4D0C-933D-044FF0FB116D}" dt="2021-02-05T08:02:14.474" v="3100" actId="20577"/>
          <ac:spMkLst>
            <pc:docMk/>
            <pc:sldMk cId="1644678125" sldId="6312"/>
            <ac:spMk id="3" creationId="{12A08787-8C4F-477E-9C8C-4BDBD82D7285}"/>
          </ac:spMkLst>
        </pc:spChg>
        <pc:spChg chg="del">
          <ac:chgData name="Fryer, Alex" userId="bf5d80ff-83c4-4b8a-9a71-fc67b316df3e" providerId="ADAL" clId="{17B715F2-7C43-4D0C-933D-044FF0FB116D}" dt="2021-02-05T08:02:46.465" v="3177" actId="478"/>
          <ac:spMkLst>
            <pc:docMk/>
            <pc:sldMk cId="1644678125" sldId="6312"/>
            <ac:spMk id="4" creationId="{507E34D2-194E-4DBD-A8F7-7C15F0EF4FDF}"/>
          </ac:spMkLst>
        </pc:spChg>
        <pc:spChg chg="del">
          <ac:chgData name="Fryer, Alex" userId="bf5d80ff-83c4-4b8a-9a71-fc67b316df3e" providerId="ADAL" clId="{17B715F2-7C43-4D0C-933D-044FF0FB116D}" dt="2021-02-05T08:02:47.609" v="3178" actId="478"/>
          <ac:spMkLst>
            <pc:docMk/>
            <pc:sldMk cId="1644678125" sldId="6312"/>
            <ac:spMk id="5" creationId="{68FC8415-FA8D-4D7B-899E-378815BF0445}"/>
          </ac:spMkLst>
        </pc:spChg>
        <pc:picChg chg="add mod">
          <ac:chgData name="Fryer, Alex" userId="bf5d80ff-83c4-4b8a-9a71-fc67b316df3e" providerId="ADAL" clId="{17B715F2-7C43-4D0C-933D-044FF0FB116D}" dt="2021-02-05T08:02:53.864" v="3179"/>
          <ac:picMkLst>
            <pc:docMk/>
            <pc:sldMk cId="1644678125" sldId="6312"/>
            <ac:picMk id="6" creationId="{F0739B9F-3585-4FE3-9538-93613040D88E}"/>
          </ac:picMkLst>
        </pc:picChg>
        <pc:picChg chg="add mod">
          <ac:chgData name="Fryer, Alex" userId="bf5d80ff-83c4-4b8a-9a71-fc67b316df3e" providerId="ADAL" clId="{17B715F2-7C43-4D0C-933D-044FF0FB116D}" dt="2021-02-05T08:07:26.804" v="3496" actId="1076"/>
          <ac:picMkLst>
            <pc:docMk/>
            <pc:sldMk cId="1644678125" sldId="6312"/>
            <ac:picMk id="3074" creationId="{3FCA11B6-A6FD-4612-8B62-883CD5BE6B1A}"/>
          </ac:picMkLst>
        </pc:picChg>
      </pc:sldChg>
      <pc:sldChg chg="modSp add mod">
        <pc:chgData name="Fryer, Alex" userId="bf5d80ff-83c4-4b8a-9a71-fc67b316df3e" providerId="ADAL" clId="{17B715F2-7C43-4D0C-933D-044FF0FB116D}" dt="2021-02-15T09:26:28.392" v="5692" actId="20577"/>
        <pc:sldMkLst>
          <pc:docMk/>
          <pc:sldMk cId="1862236561" sldId="6313"/>
        </pc:sldMkLst>
        <pc:spChg chg="mod">
          <ac:chgData name="Fryer, Alex" userId="bf5d80ff-83c4-4b8a-9a71-fc67b316df3e" providerId="ADAL" clId="{17B715F2-7C43-4D0C-933D-044FF0FB116D}" dt="2021-02-10T08:28:54.012" v="3939" actId="20577"/>
          <ac:spMkLst>
            <pc:docMk/>
            <pc:sldMk cId="1862236561" sldId="6313"/>
            <ac:spMk id="3" creationId="{9877D7BC-E417-41B6-9F4D-74CA73D321CF}"/>
          </ac:spMkLst>
        </pc:spChg>
        <pc:spChg chg="mod">
          <ac:chgData name="Fryer, Alex" userId="bf5d80ff-83c4-4b8a-9a71-fc67b316df3e" providerId="ADAL" clId="{17B715F2-7C43-4D0C-933D-044FF0FB116D}" dt="2021-02-15T09:26:28.392" v="5692" actId="20577"/>
          <ac:spMkLst>
            <pc:docMk/>
            <pc:sldMk cId="1862236561" sldId="6313"/>
            <ac:spMk id="4" creationId="{226F5AD0-CB6C-44C9-847A-248FA4718BD9}"/>
          </ac:spMkLst>
        </pc:spChg>
      </pc:sldChg>
      <pc:sldChg chg="addSp delSp modSp add mod">
        <pc:chgData name="Fryer, Alex" userId="bf5d80ff-83c4-4b8a-9a71-fc67b316df3e" providerId="ADAL" clId="{17B715F2-7C43-4D0C-933D-044FF0FB116D}" dt="2021-02-10T08:30:51.554" v="3984" actId="478"/>
        <pc:sldMkLst>
          <pc:docMk/>
          <pc:sldMk cId="1097974425" sldId="6314"/>
        </pc:sldMkLst>
        <pc:spChg chg="mod">
          <ac:chgData name="Fryer, Alex" userId="bf5d80ff-83c4-4b8a-9a71-fc67b316df3e" providerId="ADAL" clId="{17B715F2-7C43-4D0C-933D-044FF0FB116D}" dt="2021-02-10T08:30:46.269" v="3982" actId="20577"/>
          <ac:spMkLst>
            <pc:docMk/>
            <pc:sldMk cId="1097974425" sldId="6314"/>
            <ac:spMk id="3" creationId="{9877D7BC-E417-41B6-9F4D-74CA73D321CF}"/>
          </ac:spMkLst>
        </pc:spChg>
        <pc:spChg chg="del">
          <ac:chgData name="Fryer, Alex" userId="bf5d80ff-83c4-4b8a-9a71-fc67b316df3e" providerId="ADAL" clId="{17B715F2-7C43-4D0C-933D-044FF0FB116D}" dt="2021-02-10T08:30:49.432" v="3983" actId="478"/>
          <ac:spMkLst>
            <pc:docMk/>
            <pc:sldMk cId="1097974425" sldId="6314"/>
            <ac:spMk id="4" creationId="{226F5AD0-CB6C-44C9-847A-248FA4718BD9}"/>
          </ac:spMkLst>
        </pc:spChg>
        <pc:spChg chg="add del mod">
          <ac:chgData name="Fryer, Alex" userId="bf5d80ff-83c4-4b8a-9a71-fc67b316df3e" providerId="ADAL" clId="{17B715F2-7C43-4D0C-933D-044FF0FB116D}" dt="2021-02-10T08:30:51.554" v="3984" actId="478"/>
          <ac:spMkLst>
            <pc:docMk/>
            <pc:sldMk cId="1097974425" sldId="6314"/>
            <ac:spMk id="5" creationId="{DEE1CE64-5AE4-48D4-BC88-FB79BBB3416F}"/>
          </ac:spMkLst>
        </pc:spChg>
      </pc:sldChg>
      <pc:sldChg chg="addSp delSp modSp new del mod modNotesTx">
        <pc:chgData name="Fryer, Alex" userId="bf5d80ff-83c4-4b8a-9a71-fc67b316df3e" providerId="ADAL" clId="{17B715F2-7C43-4D0C-933D-044FF0FB116D}" dt="2021-02-17T07:54:11.961" v="5849" actId="47"/>
        <pc:sldMkLst>
          <pc:docMk/>
          <pc:sldMk cId="2256906980" sldId="6315"/>
        </pc:sldMkLst>
        <pc:spChg chg="add mod">
          <ac:chgData name="Fryer, Alex" userId="bf5d80ff-83c4-4b8a-9a71-fc67b316df3e" providerId="ADAL" clId="{17B715F2-7C43-4D0C-933D-044FF0FB116D}" dt="2021-02-10T08:37:11.362" v="3991"/>
          <ac:spMkLst>
            <pc:docMk/>
            <pc:sldMk cId="2256906980" sldId="6315"/>
            <ac:spMk id="2" creationId="{D8631909-A9D2-4AB3-B51B-4B1D7C318CD6}"/>
          </ac:spMkLst>
        </pc:spChg>
        <pc:spChg chg="add mod">
          <ac:chgData name="Fryer, Alex" userId="bf5d80ff-83c4-4b8a-9a71-fc67b316df3e" providerId="ADAL" clId="{17B715F2-7C43-4D0C-933D-044FF0FB116D}" dt="2021-02-10T08:37:11.362" v="3991"/>
          <ac:spMkLst>
            <pc:docMk/>
            <pc:sldMk cId="2256906980" sldId="6315"/>
            <ac:spMk id="3" creationId="{F7AAC268-79D1-4D62-AF95-D1188AEEA909}"/>
          </ac:spMkLst>
        </pc:spChg>
        <pc:spChg chg="add mod">
          <ac:chgData name="Fryer, Alex" userId="bf5d80ff-83c4-4b8a-9a71-fc67b316df3e" providerId="ADAL" clId="{17B715F2-7C43-4D0C-933D-044FF0FB116D}" dt="2021-02-10T13:52:38.111" v="4152" actId="14100"/>
          <ac:spMkLst>
            <pc:docMk/>
            <pc:sldMk cId="2256906980" sldId="6315"/>
            <ac:spMk id="4" creationId="{493AC366-370F-4176-AE1F-E3D6A8CAEBC6}"/>
          </ac:spMkLst>
        </pc:spChg>
        <pc:spChg chg="add del mod">
          <ac:chgData name="Fryer, Alex" userId="bf5d80ff-83c4-4b8a-9a71-fc67b316df3e" providerId="ADAL" clId="{17B715F2-7C43-4D0C-933D-044FF0FB116D}" dt="2021-02-17T07:52:51.344" v="5826" actId="478"/>
          <ac:spMkLst>
            <pc:docMk/>
            <pc:sldMk cId="2256906980" sldId="6315"/>
            <ac:spMk id="7" creationId="{13523BF0-C05E-489A-B7AA-C1BDA42D92EF}"/>
          </ac:spMkLst>
        </pc:spChg>
        <pc:spChg chg="add mod">
          <ac:chgData name="Fryer, Alex" userId="bf5d80ff-83c4-4b8a-9a71-fc67b316df3e" providerId="ADAL" clId="{17B715F2-7C43-4D0C-933D-044FF0FB116D}" dt="2021-02-10T13:53:17.545" v="4159" actId="13926"/>
          <ac:spMkLst>
            <pc:docMk/>
            <pc:sldMk cId="2256906980" sldId="6315"/>
            <ac:spMk id="9" creationId="{B3F5B8AC-AF9D-4BA3-B3EE-25C35B9E3CD6}"/>
          </ac:spMkLst>
        </pc:spChg>
        <pc:spChg chg="add mod">
          <ac:chgData name="Fryer, Alex" userId="bf5d80ff-83c4-4b8a-9a71-fc67b316df3e" providerId="ADAL" clId="{17B715F2-7C43-4D0C-933D-044FF0FB116D}" dt="2021-02-15T08:53:22.638" v="5477" actId="14100"/>
          <ac:spMkLst>
            <pc:docMk/>
            <pc:sldMk cId="2256906980" sldId="6315"/>
            <ac:spMk id="11" creationId="{295F9AF4-5B19-45A5-8FA6-A28F6086E96A}"/>
          </ac:spMkLst>
        </pc:spChg>
        <pc:spChg chg="add mod">
          <ac:chgData name="Fryer, Alex" userId="bf5d80ff-83c4-4b8a-9a71-fc67b316df3e" providerId="ADAL" clId="{17B715F2-7C43-4D0C-933D-044FF0FB116D}" dt="2021-02-15T08:53:13.928" v="5475" actId="1076"/>
          <ac:spMkLst>
            <pc:docMk/>
            <pc:sldMk cId="2256906980" sldId="6315"/>
            <ac:spMk id="13" creationId="{780E799A-F353-4EFD-8D57-69135CA7BFC0}"/>
          </ac:spMkLst>
        </pc:spChg>
        <pc:spChg chg="add mod">
          <ac:chgData name="Fryer, Alex" userId="bf5d80ff-83c4-4b8a-9a71-fc67b316df3e" providerId="ADAL" clId="{17B715F2-7C43-4D0C-933D-044FF0FB116D}" dt="2021-02-10T13:54:27.500" v="4221" actId="114"/>
          <ac:spMkLst>
            <pc:docMk/>
            <pc:sldMk cId="2256906980" sldId="6315"/>
            <ac:spMk id="14" creationId="{356185C8-269C-4CA2-BF11-57DF1FA24C2B}"/>
          </ac:spMkLst>
        </pc:spChg>
        <pc:spChg chg="add mod">
          <ac:chgData name="Fryer, Alex" userId="bf5d80ff-83c4-4b8a-9a71-fc67b316df3e" providerId="ADAL" clId="{17B715F2-7C43-4D0C-933D-044FF0FB116D}" dt="2021-02-10T13:53:13.035" v="4158" actId="13926"/>
          <ac:spMkLst>
            <pc:docMk/>
            <pc:sldMk cId="2256906980" sldId="6315"/>
            <ac:spMk id="15" creationId="{C1012218-C24B-4009-8BC5-B2F54D5511D5}"/>
          </ac:spMkLst>
        </pc:spChg>
        <pc:picChg chg="add del mod ord">
          <ac:chgData name="Fryer, Alex" userId="bf5d80ff-83c4-4b8a-9a71-fc67b316df3e" providerId="ADAL" clId="{17B715F2-7C43-4D0C-933D-044FF0FB116D}" dt="2021-02-10T13:54:29.824" v="4222" actId="478"/>
          <ac:picMkLst>
            <pc:docMk/>
            <pc:sldMk cId="2256906980" sldId="6315"/>
            <ac:picMk id="5" creationId="{B63CAC63-5957-472D-84EF-42DD640280A2}"/>
          </ac:picMkLst>
        </pc:picChg>
        <pc:picChg chg="add mod">
          <ac:chgData name="Fryer, Alex" userId="bf5d80ff-83c4-4b8a-9a71-fc67b316df3e" providerId="ADAL" clId="{17B715F2-7C43-4D0C-933D-044FF0FB116D}" dt="2021-02-10T13:52:49.103" v="4155" actId="1440"/>
          <ac:picMkLst>
            <pc:docMk/>
            <pc:sldMk cId="2256906980" sldId="6315"/>
            <ac:picMk id="1026" creationId="{B4262268-7A8E-4783-A537-5A25FFA07A5C}"/>
          </ac:picMkLst>
        </pc:picChg>
      </pc:sldChg>
      <pc:sldChg chg="addSp delSp modSp add mod setBg modClrScheme chgLayout">
        <pc:chgData name="Fryer, Alex" userId="bf5d80ff-83c4-4b8a-9a71-fc67b316df3e" providerId="ADAL" clId="{17B715F2-7C43-4D0C-933D-044FF0FB116D}" dt="2021-02-17T08:02:09.682" v="5997" actId="1440"/>
        <pc:sldMkLst>
          <pc:docMk/>
          <pc:sldMk cId="145529873" sldId="6317"/>
        </pc:sldMkLst>
        <pc:spChg chg="add del mod ord">
          <ac:chgData name="Fryer, Alex" userId="bf5d80ff-83c4-4b8a-9a71-fc67b316df3e" providerId="ADAL" clId="{17B715F2-7C43-4D0C-933D-044FF0FB116D}" dt="2021-02-11T08:15:29.227" v="4622" actId="478"/>
          <ac:spMkLst>
            <pc:docMk/>
            <pc:sldMk cId="145529873" sldId="6317"/>
            <ac:spMk id="2" creationId="{9FC7E16D-5C61-4D35-9989-146240E6DAC1}"/>
          </ac:spMkLst>
        </pc:spChg>
        <pc:spChg chg="mod">
          <ac:chgData name="Fryer, Alex" userId="bf5d80ff-83c4-4b8a-9a71-fc67b316df3e" providerId="ADAL" clId="{17B715F2-7C43-4D0C-933D-044FF0FB116D}" dt="2021-02-11T08:15:37.150" v="4624" actId="207"/>
          <ac:spMkLst>
            <pc:docMk/>
            <pc:sldMk cId="145529873" sldId="6317"/>
            <ac:spMk id="6" creationId="{6333146D-0024-4770-A9F5-513B56E94401}"/>
          </ac:spMkLst>
        </pc:spChg>
        <pc:spChg chg="mod">
          <ac:chgData name="Fryer, Alex" userId="bf5d80ff-83c4-4b8a-9a71-fc67b316df3e" providerId="ADAL" clId="{17B715F2-7C43-4D0C-933D-044FF0FB116D}" dt="2021-02-17T08:01:49.500" v="5992" actId="14100"/>
          <ac:spMkLst>
            <pc:docMk/>
            <pc:sldMk cId="145529873" sldId="6317"/>
            <ac:spMk id="17" creationId="{49DB38BD-D316-41EC-AD4F-E2BB1DF48426}"/>
          </ac:spMkLst>
        </pc:spChg>
        <pc:picChg chg="del">
          <ac:chgData name="Fryer, Alex" userId="bf5d80ff-83c4-4b8a-9a71-fc67b316df3e" providerId="ADAL" clId="{17B715F2-7C43-4D0C-933D-044FF0FB116D}" dt="2021-02-11T08:15:32.460" v="4623" actId="478"/>
          <ac:picMkLst>
            <pc:docMk/>
            <pc:sldMk cId="145529873" sldId="6317"/>
            <ac:picMk id="5" creationId="{61396CCC-237C-4565-B326-82E4494062B0}"/>
          </ac:picMkLst>
        </pc:picChg>
        <pc:picChg chg="mod">
          <ac:chgData name="Fryer, Alex" userId="bf5d80ff-83c4-4b8a-9a71-fc67b316df3e" providerId="ADAL" clId="{17B715F2-7C43-4D0C-933D-044FF0FB116D}" dt="2021-02-17T08:02:09.682" v="5997" actId="1440"/>
          <ac:picMkLst>
            <pc:docMk/>
            <pc:sldMk cId="145529873" sldId="6317"/>
            <ac:picMk id="24" creationId="{10E644C5-AF56-406F-BF6A-4C9F06CCC50F}"/>
          </ac:picMkLst>
        </pc:picChg>
        <pc:picChg chg="mod">
          <ac:chgData name="Fryer, Alex" userId="bf5d80ff-83c4-4b8a-9a71-fc67b316df3e" providerId="ADAL" clId="{17B715F2-7C43-4D0C-933D-044FF0FB116D}" dt="2021-02-17T08:02:00.506" v="5993" actId="1440"/>
          <ac:picMkLst>
            <pc:docMk/>
            <pc:sldMk cId="145529873" sldId="6317"/>
            <ac:picMk id="25" creationId="{77EFF497-3B4F-4897-8067-3ABDB9F85231}"/>
          </ac:picMkLst>
        </pc:picChg>
        <pc:picChg chg="mod">
          <ac:chgData name="Fryer, Alex" userId="bf5d80ff-83c4-4b8a-9a71-fc67b316df3e" providerId="ADAL" clId="{17B715F2-7C43-4D0C-933D-044FF0FB116D}" dt="2021-02-17T08:02:04.458" v="5994" actId="1440"/>
          <ac:picMkLst>
            <pc:docMk/>
            <pc:sldMk cId="145529873" sldId="6317"/>
            <ac:picMk id="26" creationId="{7F127DDD-1F6A-4068-AC45-6333CC13F7DB}"/>
          </ac:picMkLst>
        </pc:picChg>
        <pc:picChg chg="mod">
          <ac:chgData name="Fryer, Alex" userId="bf5d80ff-83c4-4b8a-9a71-fc67b316df3e" providerId="ADAL" clId="{17B715F2-7C43-4D0C-933D-044FF0FB116D}" dt="2021-02-17T08:02:05.994" v="5995" actId="1440"/>
          <ac:picMkLst>
            <pc:docMk/>
            <pc:sldMk cId="145529873" sldId="6317"/>
            <ac:picMk id="27" creationId="{ADA1AC6D-1A61-457C-8A8D-100FFD023811}"/>
          </ac:picMkLst>
        </pc:picChg>
        <pc:picChg chg="mod">
          <ac:chgData name="Fryer, Alex" userId="bf5d80ff-83c4-4b8a-9a71-fc67b316df3e" providerId="ADAL" clId="{17B715F2-7C43-4D0C-933D-044FF0FB116D}" dt="2021-02-17T08:02:07.600" v="5996" actId="1440"/>
          <ac:picMkLst>
            <pc:docMk/>
            <pc:sldMk cId="145529873" sldId="6317"/>
            <ac:picMk id="2064" creationId="{A3E0C953-A67D-4A47-80AE-8110317E54B3}"/>
          </ac:picMkLst>
        </pc:picChg>
      </pc:sldChg>
      <pc:sldChg chg="addSp delSp modSp add mod">
        <pc:chgData name="Fryer, Alex" userId="bf5d80ff-83c4-4b8a-9a71-fc67b316df3e" providerId="ADAL" clId="{17B715F2-7C43-4D0C-933D-044FF0FB116D}" dt="2021-02-10T14:10:10.104" v="4297" actId="1076"/>
        <pc:sldMkLst>
          <pc:docMk/>
          <pc:sldMk cId="3848966494" sldId="6318"/>
        </pc:sldMkLst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3" creationId="{197081B9-BF07-4E0B-979F-7CEF8F94E83C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5" creationId="{9F0527BE-0AE3-48AD-9A66-9A19E6AB150F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6" creationId="{2AC6321E-FBB1-4172-AE1C-595EBDE624FA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7" creationId="{9BCE0B0F-7F0E-4E8F-AE3F-3400EAA44FB5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8" creationId="{41070678-B104-4B59-AB0A-B7E34D3424BF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9" creationId="{7A292246-119F-42A6-A78D-EF3DAB99DC43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10" creationId="{DEFB7CB1-4A5E-4E09-BB0F-B0B8D47CC536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11" creationId="{70AA6A0F-22D6-4A64-A680-334E0E7C2823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12" creationId="{2210D889-D974-43F0-9C8B-5E080CCC94FA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13" creationId="{542EBE5B-AE54-41D0-A8CC-CCBE9C5DF2F0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14" creationId="{00C8B385-7DFB-4B8F-B190-285DB1F1A5AC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15" creationId="{AF182DD3-8D18-412C-8C0B-A65D99502AB7}"/>
          </ac:spMkLst>
        </pc:spChg>
        <pc:spChg chg="del">
          <ac:chgData name="Fryer, Alex" userId="bf5d80ff-83c4-4b8a-9a71-fc67b316df3e" providerId="ADAL" clId="{17B715F2-7C43-4D0C-933D-044FF0FB116D}" dt="2021-02-10T14:05:48.093" v="4246" actId="478"/>
          <ac:spMkLst>
            <pc:docMk/>
            <pc:sldMk cId="3848966494" sldId="6318"/>
            <ac:spMk id="16" creationId="{CD0AD1E4-0C79-4488-8F7B-3F007D3E110B}"/>
          </ac:spMkLst>
        </pc:spChg>
        <pc:spChg chg="add mod ord">
          <ac:chgData name="Fryer, Alex" userId="bf5d80ff-83c4-4b8a-9a71-fc67b316df3e" providerId="ADAL" clId="{17B715F2-7C43-4D0C-933D-044FF0FB116D}" dt="2021-02-10T14:08:30.691" v="4292" actId="14100"/>
          <ac:spMkLst>
            <pc:docMk/>
            <pc:sldMk cId="3848966494" sldId="6318"/>
            <ac:spMk id="26" creationId="{5FF1CA02-41F7-4A8F-ADDE-B187C8A87D09}"/>
          </ac:spMkLst>
        </pc:spChg>
        <pc:picChg chg="del">
          <ac:chgData name="Fryer, Alex" userId="bf5d80ff-83c4-4b8a-9a71-fc67b316df3e" providerId="ADAL" clId="{17B715F2-7C43-4D0C-933D-044FF0FB116D}" dt="2021-02-10T14:05:48.093" v="4246" actId="478"/>
          <ac:picMkLst>
            <pc:docMk/>
            <pc:sldMk cId="3848966494" sldId="6318"/>
            <ac:picMk id="4" creationId="{13AF6093-06A7-4241-BB01-4539491A5FE8}"/>
          </ac:picMkLst>
        </pc:picChg>
        <pc:picChg chg="add mod">
          <ac:chgData name="Fryer, Alex" userId="bf5d80ff-83c4-4b8a-9a71-fc67b316df3e" providerId="ADAL" clId="{17B715F2-7C43-4D0C-933D-044FF0FB116D}" dt="2021-02-10T14:06:33.334" v="4266" actId="1076"/>
          <ac:picMkLst>
            <pc:docMk/>
            <pc:sldMk cId="3848966494" sldId="6318"/>
            <ac:picMk id="21" creationId="{D8842574-08DC-4E20-9BF8-763083A05DBC}"/>
          </ac:picMkLst>
        </pc:picChg>
        <pc:picChg chg="add mod">
          <ac:chgData name="Fryer, Alex" userId="bf5d80ff-83c4-4b8a-9a71-fc67b316df3e" providerId="ADAL" clId="{17B715F2-7C43-4D0C-933D-044FF0FB116D}" dt="2021-02-10T14:07:04.188" v="4275" actId="1076"/>
          <ac:picMkLst>
            <pc:docMk/>
            <pc:sldMk cId="3848966494" sldId="6318"/>
            <ac:picMk id="22" creationId="{5159597C-5F62-4DD2-B91F-C6FF315B2C9E}"/>
          </ac:picMkLst>
        </pc:picChg>
        <pc:picChg chg="add mod">
          <ac:chgData name="Fryer, Alex" userId="bf5d80ff-83c4-4b8a-9a71-fc67b316df3e" providerId="ADAL" clId="{17B715F2-7C43-4D0C-933D-044FF0FB116D}" dt="2021-02-10T14:06:36.707" v="4268" actId="1076"/>
          <ac:picMkLst>
            <pc:docMk/>
            <pc:sldMk cId="3848966494" sldId="6318"/>
            <ac:picMk id="23" creationId="{51005A34-685D-4EEB-95A9-B6C2C57C43C9}"/>
          </ac:picMkLst>
        </pc:picChg>
        <pc:picChg chg="add mod">
          <ac:chgData name="Fryer, Alex" userId="bf5d80ff-83c4-4b8a-9a71-fc67b316df3e" providerId="ADAL" clId="{17B715F2-7C43-4D0C-933D-044FF0FB116D}" dt="2021-02-10T14:06:34.270" v="4267" actId="1076"/>
          <ac:picMkLst>
            <pc:docMk/>
            <pc:sldMk cId="3848966494" sldId="6318"/>
            <ac:picMk id="24" creationId="{64BD6A3E-9CA2-49C0-90BF-649BB441FB9E}"/>
          </ac:picMkLst>
        </pc:picChg>
        <pc:picChg chg="mod">
          <ac:chgData name="Fryer, Alex" userId="bf5d80ff-83c4-4b8a-9a71-fc67b316df3e" providerId="ADAL" clId="{17B715F2-7C43-4D0C-933D-044FF0FB116D}" dt="2021-02-10T14:06:00.042" v="4250" actId="1076"/>
          <ac:picMkLst>
            <pc:docMk/>
            <pc:sldMk cId="3848966494" sldId="6318"/>
            <ac:picMk id="25" creationId="{3E4E19B0-FC61-4A34-94F5-7FF57AF11C94}"/>
          </ac:picMkLst>
        </pc:picChg>
        <pc:picChg chg="add mod">
          <ac:chgData name="Fryer, Alex" userId="bf5d80ff-83c4-4b8a-9a71-fc67b316df3e" providerId="ADAL" clId="{17B715F2-7C43-4D0C-933D-044FF0FB116D}" dt="2021-02-10T14:10:10.104" v="4297" actId="1076"/>
          <ac:picMkLst>
            <pc:docMk/>
            <pc:sldMk cId="3848966494" sldId="6318"/>
            <ac:picMk id="27" creationId="{FAABD772-0187-4A78-A237-6E273F2E81C9}"/>
          </ac:picMkLst>
        </pc:picChg>
      </pc:sldChg>
      <pc:sldChg chg="addSp modSp new del mod modShow">
        <pc:chgData name="Fryer, Alex" userId="bf5d80ff-83c4-4b8a-9a71-fc67b316df3e" providerId="ADAL" clId="{17B715F2-7C43-4D0C-933D-044FF0FB116D}" dt="2021-02-15T09:16:22.271" v="5563" actId="47"/>
        <pc:sldMkLst>
          <pc:docMk/>
          <pc:sldMk cId="725979718" sldId="6319"/>
        </pc:sldMkLst>
        <pc:picChg chg="add mod">
          <ac:chgData name="Fryer, Alex" userId="bf5d80ff-83c4-4b8a-9a71-fc67b316df3e" providerId="ADAL" clId="{17B715F2-7C43-4D0C-933D-044FF0FB116D}" dt="2021-02-11T08:09:12.496" v="4521" actId="14100"/>
          <ac:picMkLst>
            <pc:docMk/>
            <pc:sldMk cId="725979718" sldId="6319"/>
            <ac:picMk id="2" creationId="{54AA9B0C-EBA5-4244-B4A3-1768977CDCC3}"/>
          </ac:picMkLst>
        </pc:picChg>
      </pc:sldChg>
      <pc:sldChg chg="addSp delSp modSp add mod">
        <pc:chgData name="Fryer, Alex" userId="bf5d80ff-83c4-4b8a-9a71-fc67b316df3e" providerId="ADAL" clId="{17B715F2-7C43-4D0C-933D-044FF0FB116D}" dt="2021-02-11T08:38:48.154" v="4686" actId="403"/>
        <pc:sldMkLst>
          <pc:docMk/>
          <pc:sldMk cId="1404367348" sldId="6320"/>
        </pc:sldMkLst>
        <pc:spChg chg="del">
          <ac:chgData name="Fryer, Alex" userId="bf5d80ff-83c4-4b8a-9a71-fc67b316df3e" providerId="ADAL" clId="{17B715F2-7C43-4D0C-933D-044FF0FB116D}" dt="2021-02-11T08:14:38.001" v="4617" actId="478"/>
          <ac:spMkLst>
            <pc:docMk/>
            <pc:sldMk cId="1404367348" sldId="6320"/>
            <ac:spMk id="8" creationId="{0A231868-B7F7-4191-BD76-CD947B9243A9}"/>
          </ac:spMkLst>
        </pc:spChg>
        <pc:spChg chg="del">
          <ac:chgData name="Fryer, Alex" userId="bf5d80ff-83c4-4b8a-9a71-fc67b316df3e" providerId="ADAL" clId="{17B715F2-7C43-4D0C-933D-044FF0FB116D}" dt="2021-02-11T08:14:38.001" v="4617" actId="478"/>
          <ac:spMkLst>
            <pc:docMk/>
            <pc:sldMk cId="1404367348" sldId="6320"/>
            <ac:spMk id="10" creationId="{C3435057-3F39-46AA-8E3D-8BBBCBF63C0F}"/>
          </ac:spMkLst>
        </pc:spChg>
        <pc:spChg chg="add mod">
          <ac:chgData name="Fryer, Alex" userId="bf5d80ff-83c4-4b8a-9a71-fc67b316df3e" providerId="ADAL" clId="{17B715F2-7C43-4D0C-933D-044FF0FB116D}" dt="2021-02-11T08:36:14.057" v="4666" actId="3626"/>
          <ac:spMkLst>
            <pc:docMk/>
            <pc:sldMk cId="1404367348" sldId="6320"/>
            <ac:spMk id="13" creationId="{BFBA1D09-CD6B-4E7E-A268-A8C9ADC968E2}"/>
          </ac:spMkLst>
        </pc:spChg>
        <pc:spChg chg="add mod">
          <ac:chgData name="Fryer, Alex" userId="bf5d80ff-83c4-4b8a-9a71-fc67b316df3e" providerId="ADAL" clId="{17B715F2-7C43-4D0C-933D-044FF0FB116D}" dt="2021-02-11T08:38:48.154" v="4686" actId="403"/>
          <ac:spMkLst>
            <pc:docMk/>
            <pc:sldMk cId="1404367348" sldId="6320"/>
            <ac:spMk id="14" creationId="{23653952-2A0E-42C4-A55A-DA455C8C4D78}"/>
          </ac:spMkLst>
        </pc:spChg>
        <pc:picChg chg="add mod">
          <ac:chgData name="Fryer, Alex" userId="bf5d80ff-83c4-4b8a-9a71-fc67b316df3e" providerId="ADAL" clId="{17B715F2-7C43-4D0C-933D-044FF0FB116D}" dt="2021-02-11T08:38:06.421" v="4667" actId="1076"/>
          <ac:picMkLst>
            <pc:docMk/>
            <pc:sldMk cId="1404367348" sldId="6320"/>
            <ac:picMk id="4" creationId="{C621EC4F-721B-416E-B60D-FF7602687354}"/>
          </ac:picMkLst>
        </pc:picChg>
      </pc:sldChg>
      <pc:sldChg chg="addSp new">
        <pc:chgData name="Fryer, Alex" userId="bf5d80ff-83c4-4b8a-9a71-fc67b316df3e" providerId="ADAL" clId="{17B715F2-7C43-4D0C-933D-044FF0FB116D}" dt="2021-02-11T13:43:59.513" v="4690"/>
        <pc:sldMkLst>
          <pc:docMk/>
          <pc:sldMk cId="3137387801" sldId="6321"/>
        </pc:sldMkLst>
        <pc:picChg chg="add">
          <ac:chgData name="Fryer, Alex" userId="bf5d80ff-83c4-4b8a-9a71-fc67b316df3e" providerId="ADAL" clId="{17B715F2-7C43-4D0C-933D-044FF0FB116D}" dt="2021-02-11T13:43:59.513" v="4690"/>
          <ac:picMkLst>
            <pc:docMk/>
            <pc:sldMk cId="3137387801" sldId="6321"/>
            <ac:picMk id="1026" creationId="{3030ED3E-F6E9-4839-8F87-DE22581F110A}"/>
          </ac:picMkLst>
        </pc:picChg>
      </pc:sldChg>
      <pc:sldChg chg="addSp delSp modSp add mod modNotesTx">
        <pc:chgData name="Fryer, Alex" userId="bf5d80ff-83c4-4b8a-9a71-fc67b316df3e" providerId="ADAL" clId="{17B715F2-7C43-4D0C-933D-044FF0FB116D}" dt="2021-02-15T08:49:01.473" v="5371" actId="20577"/>
        <pc:sldMkLst>
          <pc:docMk/>
          <pc:sldMk cId="1817549625" sldId="6322"/>
        </pc:sldMkLst>
        <pc:spChg chg="mod">
          <ac:chgData name="Fryer, Alex" userId="bf5d80ff-83c4-4b8a-9a71-fc67b316df3e" providerId="ADAL" clId="{17B715F2-7C43-4D0C-933D-044FF0FB116D}" dt="2021-02-15T08:49:01.473" v="5371" actId="20577"/>
          <ac:spMkLst>
            <pc:docMk/>
            <pc:sldMk cId="1817549625" sldId="6322"/>
            <ac:spMk id="10" creationId="{25B9C072-D6F9-4F74-8E4C-7303CDBBCAD6}"/>
          </ac:spMkLst>
        </pc:spChg>
        <pc:spChg chg="mod">
          <ac:chgData name="Fryer, Alex" userId="bf5d80ff-83c4-4b8a-9a71-fc67b316df3e" providerId="ADAL" clId="{17B715F2-7C43-4D0C-933D-044FF0FB116D}" dt="2021-02-15T07:52:33.336" v="4968" actId="20577"/>
          <ac:spMkLst>
            <pc:docMk/>
            <pc:sldMk cId="1817549625" sldId="6322"/>
            <ac:spMk id="11" creationId="{17793D3C-CAD9-4776-8E28-300379DA37CD}"/>
          </ac:spMkLst>
        </pc:spChg>
        <pc:spChg chg="mod">
          <ac:chgData name="Fryer, Alex" userId="bf5d80ff-83c4-4b8a-9a71-fc67b316df3e" providerId="ADAL" clId="{17B715F2-7C43-4D0C-933D-044FF0FB116D}" dt="2021-02-15T08:10:40.394" v="5338" actId="1076"/>
          <ac:spMkLst>
            <pc:docMk/>
            <pc:sldMk cId="1817549625" sldId="6322"/>
            <ac:spMk id="12" creationId="{905FB151-E873-4DFB-A272-DAB115D09E64}"/>
          </ac:spMkLst>
        </pc:spChg>
        <pc:spChg chg="del">
          <ac:chgData name="Fryer, Alex" userId="bf5d80ff-83c4-4b8a-9a71-fc67b316df3e" providerId="ADAL" clId="{17B715F2-7C43-4D0C-933D-044FF0FB116D}" dt="2021-02-15T07:51:49.150" v="4848" actId="478"/>
          <ac:spMkLst>
            <pc:docMk/>
            <pc:sldMk cId="1817549625" sldId="6322"/>
            <ac:spMk id="13" creationId="{37BEA452-72E3-4FB2-A656-4DED92F087FD}"/>
          </ac:spMkLst>
        </pc:spChg>
        <pc:spChg chg="add mod">
          <ac:chgData name="Fryer, Alex" userId="bf5d80ff-83c4-4b8a-9a71-fc67b316df3e" providerId="ADAL" clId="{17B715F2-7C43-4D0C-933D-044FF0FB116D}" dt="2021-02-15T08:10:40.394" v="5338" actId="1076"/>
          <ac:spMkLst>
            <pc:docMk/>
            <pc:sldMk cId="1817549625" sldId="6322"/>
            <ac:spMk id="19" creationId="{32942C61-EE54-4561-88ED-B324EA79C27B}"/>
          </ac:spMkLst>
        </pc:spChg>
        <pc:spChg chg="add mod">
          <ac:chgData name="Fryer, Alex" userId="bf5d80ff-83c4-4b8a-9a71-fc67b316df3e" providerId="ADAL" clId="{17B715F2-7C43-4D0C-933D-044FF0FB116D}" dt="2021-02-15T08:10:40.394" v="5338" actId="1076"/>
          <ac:spMkLst>
            <pc:docMk/>
            <pc:sldMk cId="1817549625" sldId="6322"/>
            <ac:spMk id="21" creationId="{D3729242-F531-423E-92AF-4B4BF72E0851}"/>
          </ac:spMkLst>
        </pc:spChg>
        <pc:picChg chg="del">
          <ac:chgData name="Fryer, Alex" userId="bf5d80ff-83c4-4b8a-9a71-fc67b316df3e" providerId="ADAL" clId="{17B715F2-7C43-4D0C-933D-044FF0FB116D}" dt="2021-02-15T07:51:45.841" v="4847" actId="478"/>
          <ac:picMkLst>
            <pc:docMk/>
            <pc:sldMk cId="1817549625" sldId="6322"/>
            <ac:picMk id="4" creationId="{06EF0F4B-8A16-4AA2-B156-A68AF20A97BA}"/>
          </ac:picMkLst>
        </pc:picChg>
        <pc:picChg chg="add mod">
          <ac:chgData name="Fryer, Alex" userId="bf5d80ff-83c4-4b8a-9a71-fc67b316df3e" providerId="ADAL" clId="{17B715F2-7C43-4D0C-933D-044FF0FB116D}" dt="2021-02-15T08:10:40.394" v="5338" actId="1076"/>
          <ac:picMkLst>
            <pc:docMk/>
            <pc:sldMk cId="1817549625" sldId="6322"/>
            <ac:picMk id="1026" creationId="{D971AC08-D853-4DA3-A813-AB27FE32A185}"/>
          </ac:picMkLst>
        </pc:picChg>
        <pc:picChg chg="add mod">
          <ac:chgData name="Fryer, Alex" userId="bf5d80ff-83c4-4b8a-9a71-fc67b316df3e" providerId="ADAL" clId="{17B715F2-7C43-4D0C-933D-044FF0FB116D}" dt="2021-02-15T08:10:40.394" v="5338" actId="1076"/>
          <ac:picMkLst>
            <pc:docMk/>
            <pc:sldMk cId="1817549625" sldId="6322"/>
            <ac:picMk id="1028" creationId="{14CB5802-0A6B-4BAA-9C11-41B7B0BE575D}"/>
          </ac:picMkLst>
        </pc:picChg>
        <pc:picChg chg="add mod">
          <ac:chgData name="Fryer, Alex" userId="bf5d80ff-83c4-4b8a-9a71-fc67b316df3e" providerId="ADAL" clId="{17B715F2-7C43-4D0C-933D-044FF0FB116D}" dt="2021-02-15T08:10:40.394" v="5338" actId="1076"/>
          <ac:picMkLst>
            <pc:docMk/>
            <pc:sldMk cId="1817549625" sldId="6322"/>
            <ac:picMk id="1030" creationId="{32885203-56A5-4214-BD36-3CEA5D5A6AC7}"/>
          </ac:picMkLst>
        </pc:picChg>
        <pc:picChg chg="add mod">
          <ac:chgData name="Fryer, Alex" userId="bf5d80ff-83c4-4b8a-9a71-fc67b316df3e" providerId="ADAL" clId="{17B715F2-7C43-4D0C-933D-044FF0FB116D}" dt="2021-02-15T08:10:40.394" v="5338" actId="1076"/>
          <ac:picMkLst>
            <pc:docMk/>
            <pc:sldMk cId="1817549625" sldId="6322"/>
            <ac:picMk id="1032" creationId="{A9D03466-85E8-413E-B36B-70B6596E671B}"/>
          </ac:picMkLst>
        </pc:picChg>
        <pc:picChg chg="add mod">
          <ac:chgData name="Fryer, Alex" userId="bf5d80ff-83c4-4b8a-9a71-fc67b316df3e" providerId="ADAL" clId="{17B715F2-7C43-4D0C-933D-044FF0FB116D}" dt="2021-02-15T08:10:40.394" v="5338" actId="1076"/>
          <ac:picMkLst>
            <pc:docMk/>
            <pc:sldMk cId="1817549625" sldId="6322"/>
            <ac:picMk id="1034" creationId="{BA5D2DDA-8C49-416F-B1D3-D75AB655A868}"/>
          </ac:picMkLst>
        </pc:picChg>
        <pc:picChg chg="add mod">
          <ac:chgData name="Fryer, Alex" userId="bf5d80ff-83c4-4b8a-9a71-fc67b316df3e" providerId="ADAL" clId="{17B715F2-7C43-4D0C-933D-044FF0FB116D}" dt="2021-02-15T08:10:40.394" v="5338" actId="1076"/>
          <ac:picMkLst>
            <pc:docMk/>
            <pc:sldMk cId="1817549625" sldId="6322"/>
            <ac:picMk id="1036" creationId="{126251A5-3CC3-4F43-88C6-BE9E60FF371E}"/>
          </ac:picMkLst>
        </pc:picChg>
        <pc:picChg chg="add mod">
          <ac:chgData name="Fryer, Alex" userId="bf5d80ff-83c4-4b8a-9a71-fc67b316df3e" providerId="ADAL" clId="{17B715F2-7C43-4D0C-933D-044FF0FB116D}" dt="2021-02-15T08:10:40.394" v="5338" actId="1076"/>
          <ac:picMkLst>
            <pc:docMk/>
            <pc:sldMk cId="1817549625" sldId="6322"/>
            <ac:picMk id="1038" creationId="{851C979D-9F83-4C02-8A13-0918814E7B04}"/>
          </ac:picMkLst>
        </pc:picChg>
        <pc:picChg chg="del">
          <ac:chgData name="Fryer, Alex" userId="bf5d80ff-83c4-4b8a-9a71-fc67b316df3e" providerId="ADAL" clId="{17B715F2-7C43-4D0C-933D-044FF0FB116D}" dt="2021-02-15T07:51:45.841" v="4847" actId="478"/>
          <ac:picMkLst>
            <pc:docMk/>
            <pc:sldMk cId="1817549625" sldId="6322"/>
            <ac:picMk id="15362" creationId="{1F092E2C-F959-4707-B255-09AA2B35163B}"/>
          </ac:picMkLst>
        </pc:picChg>
        <pc:picChg chg="del">
          <ac:chgData name="Fryer, Alex" userId="bf5d80ff-83c4-4b8a-9a71-fc67b316df3e" providerId="ADAL" clId="{17B715F2-7C43-4D0C-933D-044FF0FB116D}" dt="2021-02-15T07:51:45.841" v="4847" actId="478"/>
          <ac:picMkLst>
            <pc:docMk/>
            <pc:sldMk cId="1817549625" sldId="6322"/>
            <ac:picMk id="15364" creationId="{A33DB0B3-8CEC-40BB-85A9-27EE9A8310A9}"/>
          </ac:picMkLst>
        </pc:picChg>
        <pc:picChg chg="del">
          <ac:chgData name="Fryer, Alex" userId="bf5d80ff-83c4-4b8a-9a71-fc67b316df3e" providerId="ADAL" clId="{17B715F2-7C43-4D0C-933D-044FF0FB116D}" dt="2021-02-15T07:51:45.841" v="4847" actId="478"/>
          <ac:picMkLst>
            <pc:docMk/>
            <pc:sldMk cId="1817549625" sldId="6322"/>
            <ac:picMk id="15366" creationId="{2892A0A3-7296-47B5-9B25-8F9D0B33F243}"/>
          </ac:picMkLst>
        </pc:picChg>
        <pc:picChg chg="del">
          <ac:chgData name="Fryer, Alex" userId="bf5d80ff-83c4-4b8a-9a71-fc67b316df3e" providerId="ADAL" clId="{17B715F2-7C43-4D0C-933D-044FF0FB116D}" dt="2021-02-15T07:51:45.841" v="4847" actId="478"/>
          <ac:picMkLst>
            <pc:docMk/>
            <pc:sldMk cId="1817549625" sldId="6322"/>
            <ac:picMk id="15368" creationId="{A9B8875F-15D7-43A9-9941-E3E566570A64}"/>
          </ac:picMkLst>
        </pc:picChg>
        <pc:picChg chg="del">
          <ac:chgData name="Fryer, Alex" userId="bf5d80ff-83c4-4b8a-9a71-fc67b316df3e" providerId="ADAL" clId="{17B715F2-7C43-4D0C-933D-044FF0FB116D}" dt="2021-02-15T07:51:45.841" v="4847" actId="478"/>
          <ac:picMkLst>
            <pc:docMk/>
            <pc:sldMk cId="1817549625" sldId="6322"/>
            <ac:picMk id="15370" creationId="{40694151-CE48-4ECD-A7DE-72D551635F1F}"/>
          </ac:picMkLst>
        </pc:picChg>
      </pc:sldChg>
      <pc:sldChg chg="addSp modSp new mod ord modNotesTx">
        <pc:chgData name="Fryer, Alex" userId="bf5d80ff-83c4-4b8a-9a71-fc67b316df3e" providerId="ADAL" clId="{17B715F2-7C43-4D0C-933D-044FF0FB116D}" dt="2021-02-17T07:55:15.844" v="5873"/>
        <pc:sldMkLst>
          <pc:docMk/>
          <pc:sldMk cId="1944601604" sldId="6323"/>
        </pc:sldMkLst>
        <pc:spChg chg="add mod">
          <ac:chgData name="Fryer, Alex" userId="bf5d80ff-83c4-4b8a-9a71-fc67b316df3e" providerId="ADAL" clId="{17B715F2-7C43-4D0C-933D-044FF0FB116D}" dt="2021-02-17T07:52:29.230" v="5821"/>
          <ac:spMkLst>
            <pc:docMk/>
            <pc:sldMk cId="1944601604" sldId="6323"/>
            <ac:spMk id="16" creationId="{8CBCD430-0A46-4E9E-9815-61B3C7CCA3ED}"/>
          </ac:spMkLst>
        </pc:spChg>
        <pc:spChg chg="add mod">
          <ac:chgData name="Fryer, Alex" userId="bf5d80ff-83c4-4b8a-9a71-fc67b316df3e" providerId="ADAL" clId="{17B715F2-7C43-4D0C-933D-044FF0FB116D}" dt="2021-02-17T07:52:32.598" v="5822"/>
          <ac:spMkLst>
            <pc:docMk/>
            <pc:sldMk cId="1944601604" sldId="6323"/>
            <ac:spMk id="17" creationId="{768C035C-2DF9-4DB7-ABCB-0321F3CBD53A}"/>
          </ac:spMkLst>
        </pc:spChg>
        <pc:spChg chg="add mod">
          <ac:chgData name="Fryer, Alex" userId="bf5d80ff-83c4-4b8a-9a71-fc67b316df3e" providerId="ADAL" clId="{17B715F2-7C43-4D0C-933D-044FF0FB116D}" dt="2021-02-17T07:53:48.107" v="5835" actId="1582"/>
          <ac:spMkLst>
            <pc:docMk/>
            <pc:sldMk cId="1944601604" sldId="6323"/>
            <ac:spMk id="19" creationId="{9CDFD744-ABCD-4D30-8E79-C2E09BC5FAD6}"/>
          </ac:spMkLst>
        </pc:spChg>
        <pc:spChg chg="add mod">
          <ac:chgData name="Fryer, Alex" userId="bf5d80ff-83c4-4b8a-9a71-fc67b316df3e" providerId="ADAL" clId="{17B715F2-7C43-4D0C-933D-044FF0FB116D}" dt="2021-02-17T07:53:58.859" v="5846" actId="1076"/>
          <ac:spMkLst>
            <pc:docMk/>
            <pc:sldMk cId="1944601604" sldId="6323"/>
            <ac:spMk id="20" creationId="{03223F67-28FE-4B64-8B36-111269BFCC8E}"/>
          </ac:spMkLst>
        </pc:spChg>
        <pc:picChg chg="add mod">
          <ac:chgData name="Fryer, Alex" userId="bf5d80ff-83c4-4b8a-9a71-fc67b316df3e" providerId="ADAL" clId="{17B715F2-7C43-4D0C-933D-044FF0FB116D}" dt="2021-02-17T07:52:36.680" v="5823" actId="1076"/>
          <ac:picMkLst>
            <pc:docMk/>
            <pc:sldMk cId="1944601604" sldId="6323"/>
            <ac:picMk id="3" creationId="{DD0F27E4-F40A-4809-9B4D-D7B0E65DECBD}"/>
          </ac:picMkLst>
        </pc:picChg>
        <pc:picChg chg="add mod">
          <ac:chgData name="Fryer, Alex" userId="bf5d80ff-83c4-4b8a-9a71-fc67b316df3e" providerId="ADAL" clId="{17B715F2-7C43-4D0C-933D-044FF0FB116D}" dt="2021-02-17T07:47:56.946" v="5786" actId="1076"/>
          <ac:picMkLst>
            <pc:docMk/>
            <pc:sldMk cId="1944601604" sldId="6323"/>
            <ac:picMk id="5" creationId="{6230C3BA-68EC-40A8-A98D-2AEA2524282D}"/>
          </ac:picMkLst>
        </pc:picChg>
        <pc:picChg chg="add mod">
          <ac:chgData name="Fryer, Alex" userId="bf5d80ff-83c4-4b8a-9a71-fc67b316df3e" providerId="ADAL" clId="{17B715F2-7C43-4D0C-933D-044FF0FB116D}" dt="2021-02-17T07:48:36.466" v="5789" actId="1076"/>
          <ac:picMkLst>
            <pc:docMk/>
            <pc:sldMk cId="1944601604" sldId="6323"/>
            <ac:picMk id="7" creationId="{1B9F027C-64BF-4A65-AF59-743EBC7D660A}"/>
          </ac:picMkLst>
        </pc:picChg>
        <pc:picChg chg="add mod ord">
          <ac:chgData name="Fryer, Alex" userId="bf5d80ff-83c4-4b8a-9a71-fc67b316df3e" providerId="ADAL" clId="{17B715F2-7C43-4D0C-933D-044FF0FB116D}" dt="2021-02-17T07:54:09.407" v="5848" actId="1076"/>
          <ac:picMkLst>
            <pc:docMk/>
            <pc:sldMk cId="1944601604" sldId="6323"/>
            <ac:picMk id="9" creationId="{2D5EB075-D314-43ED-B599-B3CD0DB77F22}"/>
          </ac:picMkLst>
        </pc:picChg>
        <pc:picChg chg="add mod ord">
          <ac:chgData name="Fryer, Alex" userId="bf5d80ff-83c4-4b8a-9a71-fc67b316df3e" providerId="ADAL" clId="{17B715F2-7C43-4D0C-933D-044FF0FB116D}" dt="2021-02-17T07:52:17.009" v="5818" actId="166"/>
          <ac:picMkLst>
            <pc:docMk/>
            <pc:sldMk cId="1944601604" sldId="6323"/>
            <ac:picMk id="11" creationId="{CBFC6448-4FDE-4EDF-8AF9-663C97B09ECC}"/>
          </ac:picMkLst>
        </pc:picChg>
        <pc:picChg chg="add mod">
          <ac:chgData name="Fryer, Alex" userId="bf5d80ff-83c4-4b8a-9a71-fc67b316df3e" providerId="ADAL" clId="{17B715F2-7C43-4D0C-933D-044FF0FB116D}" dt="2021-02-17T07:50:42.221" v="5800" actId="1076"/>
          <ac:picMkLst>
            <pc:docMk/>
            <pc:sldMk cId="1944601604" sldId="6323"/>
            <ac:picMk id="13" creationId="{5A15EC39-9A81-46FA-AA59-743A6C77EAFB}"/>
          </ac:picMkLst>
        </pc:picChg>
        <pc:picChg chg="add mod">
          <ac:chgData name="Fryer, Alex" userId="bf5d80ff-83c4-4b8a-9a71-fc67b316df3e" providerId="ADAL" clId="{17B715F2-7C43-4D0C-933D-044FF0FB116D}" dt="2021-02-17T07:52:13.910" v="5816" actId="1076"/>
          <ac:picMkLst>
            <pc:docMk/>
            <pc:sldMk cId="1944601604" sldId="6323"/>
            <ac:picMk id="15" creationId="{57CCA99B-D010-4A08-8DDE-1F2E77A44356}"/>
          </ac:picMkLst>
        </pc:picChg>
        <pc:picChg chg="add mod">
          <ac:chgData name="Fryer, Alex" userId="bf5d80ff-83c4-4b8a-9a71-fc67b316df3e" providerId="ADAL" clId="{17B715F2-7C43-4D0C-933D-044FF0FB116D}" dt="2021-02-17T07:54:00.982" v="5847" actId="1076"/>
          <ac:picMkLst>
            <pc:docMk/>
            <pc:sldMk cId="1944601604" sldId="6323"/>
            <ac:picMk id="18" creationId="{8BC68099-F27F-498E-B7D2-4D0E4741B1C3}"/>
          </ac:picMkLst>
        </pc:picChg>
      </pc:sldChg>
      <pc:sldMasterChg chg="delSldLayout">
        <pc:chgData name="Fryer, Alex" userId="bf5d80ff-83c4-4b8a-9a71-fc67b316df3e" providerId="ADAL" clId="{17B715F2-7C43-4D0C-933D-044FF0FB116D}" dt="2021-02-05T07:18:34.202" v="2731" actId="47"/>
        <pc:sldMasterMkLst>
          <pc:docMk/>
          <pc:sldMasterMk cId="0" sldId="2147483705"/>
        </pc:sldMasterMkLst>
        <pc:sldLayoutChg chg="del">
          <pc:chgData name="Fryer, Alex" userId="bf5d80ff-83c4-4b8a-9a71-fc67b316df3e" providerId="ADAL" clId="{17B715F2-7C43-4D0C-933D-044FF0FB116D}" dt="2021-02-05T07:18:34.202" v="2731" actId="47"/>
          <pc:sldLayoutMkLst>
            <pc:docMk/>
            <pc:sldMasterMk cId="0" sldId="2147483705"/>
            <pc:sldLayoutMk cId="0" sldId="2147483662"/>
          </pc:sldLayoutMkLst>
        </pc:sldLayoutChg>
      </pc:sldMasterChg>
      <pc:sldMasterChg chg="delSldLayout">
        <pc:chgData name="Fryer, Alex" userId="bf5d80ff-83c4-4b8a-9a71-fc67b316df3e" providerId="ADAL" clId="{17B715F2-7C43-4D0C-933D-044FF0FB116D}" dt="2021-02-05T08:02:09.787" v="3093" actId="47"/>
        <pc:sldMasterMkLst>
          <pc:docMk/>
          <pc:sldMasterMk cId="0" sldId="2147483706"/>
        </pc:sldMasterMkLst>
        <pc:sldLayoutChg chg="del">
          <pc:chgData name="Fryer, Alex" userId="bf5d80ff-83c4-4b8a-9a71-fc67b316df3e" providerId="ADAL" clId="{17B715F2-7C43-4D0C-933D-044FF0FB116D}" dt="2021-02-05T08:02:09.787" v="3093" actId="47"/>
          <pc:sldLayoutMkLst>
            <pc:docMk/>
            <pc:sldMasterMk cId="0" sldId="2147483706"/>
            <pc:sldLayoutMk cId="0" sldId="2147483669"/>
          </pc:sldLayoutMkLst>
        </pc:sldLayoutChg>
        <pc:sldLayoutChg chg="del">
          <pc:chgData name="Fryer, Alex" userId="bf5d80ff-83c4-4b8a-9a71-fc67b316df3e" providerId="ADAL" clId="{17B715F2-7C43-4D0C-933D-044FF0FB116D}" dt="2021-02-05T07:37:54.197" v="2737" actId="2696"/>
          <pc:sldLayoutMkLst>
            <pc:docMk/>
            <pc:sldMasterMk cId="0" sldId="2147483706"/>
            <pc:sldLayoutMk cId="0" sldId="2147483683"/>
          </pc:sldLayoutMkLst>
        </pc:sldLayoutChg>
      </pc:sldMasterChg>
    </pc:docChg>
  </pc:docChgLst>
  <pc:docChgLst>
    <pc:chgData name="Fryer, Alex" userId="S::af1579@zebra.com::bf5d80ff-83c4-4b8a-9a71-fc67b316df3e" providerId="AD" clId="Web-{95AAC4FC-0624-4457-BE69-305560EAFECD}"/>
    <pc:docChg chg="modSld">
      <pc:chgData name="Fryer, Alex" userId="S::af1579@zebra.com::bf5d80ff-83c4-4b8a-9a71-fc67b316df3e" providerId="AD" clId="Web-{95AAC4FC-0624-4457-BE69-305560EAFECD}" dt="2021-02-05T06:52:02.788" v="48" actId="1076"/>
      <pc:docMkLst>
        <pc:docMk/>
      </pc:docMkLst>
      <pc:sldChg chg="addSp modSp modNotes">
        <pc:chgData name="Fryer, Alex" userId="S::af1579@zebra.com::bf5d80ff-83c4-4b8a-9a71-fc67b316df3e" providerId="AD" clId="Web-{95AAC4FC-0624-4457-BE69-305560EAFECD}" dt="2021-02-05T06:52:02.788" v="48" actId="1076"/>
        <pc:sldMkLst>
          <pc:docMk/>
          <pc:sldMk cId="1602656707" sldId="6305"/>
        </pc:sldMkLst>
        <pc:grpChg chg="mod">
          <ac:chgData name="Fryer, Alex" userId="S::af1579@zebra.com::bf5d80ff-83c4-4b8a-9a71-fc67b316df3e" providerId="AD" clId="Web-{95AAC4FC-0624-4457-BE69-305560EAFECD}" dt="2021-02-05T06:48:41.642" v="0" actId="14100"/>
          <ac:grpSpMkLst>
            <pc:docMk/>
            <pc:sldMk cId="1602656707" sldId="6305"/>
            <ac:grpSpMk id="6" creationId="{02C8EF20-E3A7-44C2-A475-4E60D226EB36}"/>
          </ac:grpSpMkLst>
        </pc:grpChg>
        <pc:picChg chg="add mod">
          <ac:chgData name="Fryer, Alex" userId="S::af1579@zebra.com::bf5d80ff-83c4-4b8a-9a71-fc67b316df3e" providerId="AD" clId="Web-{95AAC4FC-0624-4457-BE69-305560EAFECD}" dt="2021-02-05T06:49:34.253" v="11" actId="1076"/>
          <ac:picMkLst>
            <pc:docMk/>
            <pc:sldMk cId="1602656707" sldId="6305"/>
            <ac:picMk id="2" creationId="{E9EBC932-8B29-4E46-ADC0-81B844EE0072}"/>
          </ac:picMkLst>
        </pc:picChg>
        <pc:picChg chg="add mod">
          <ac:chgData name="Fryer, Alex" userId="S::af1579@zebra.com::bf5d80ff-83c4-4b8a-9a71-fc67b316df3e" providerId="AD" clId="Web-{95AAC4FC-0624-4457-BE69-305560EAFECD}" dt="2021-02-05T06:52:02.788" v="48" actId="1076"/>
          <ac:picMkLst>
            <pc:docMk/>
            <pc:sldMk cId="1602656707" sldId="6305"/>
            <ac:picMk id="3" creationId="{BCC8C302-6C3E-4B31-B9CA-23F70C615EBA}"/>
          </ac:picMkLst>
        </pc:picChg>
        <pc:picChg chg="add mod">
          <ac:chgData name="Fryer, Alex" userId="S::af1579@zebra.com::bf5d80ff-83c4-4b8a-9a71-fc67b316df3e" providerId="AD" clId="Web-{95AAC4FC-0624-4457-BE69-305560EAFECD}" dt="2021-02-05T06:52:00.694" v="46" actId="1076"/>
          <ac:picMkLst>
            <pc:docMk/>
            <pc:sldMk cId="1602656707" sldId="6305"/>
            <ac:picMk id="4" creationId="{E28A25F4-F99F-4EF0-A387-3BC023379254}"/>
          </ac:picMkLst>
        </pc:picChg>
        <pc:picChg chg="add mod">
          <ac:chgData name="Fryer, Alex" userId="S::af1579@zebra.com::bf5d80ff-83c4-4b8a-9a71-fc67b316df3e" providerId="AD" clId="Web-{95AAC4FC-0624-4457-BE69-305560EAFECD}" dt="2021-02-05T06:52:01.866" v="47" actId="1076"/>
          <ac:picMkLst>
            <pc:docMk/>
            <pc:sldMk cId="1602656707" sldId="6305"/>
            <ac:picMk id="9" creationId="{A10BFB21-9812-4BC9-81F1-08976F7E6CAA}"/>
          </ac:picMkLst>
        </pc:picChg>
        <pc:picChg chg="mod">
          <ac:chgData name="Fryer, Alex" userId="S::af1579@zebra.com::bf5d80ff-83c4-4b8a-9a71-fc67b316df3e" providerId="AD" clId="Web-{95AAC4FC-0624-4457-BE69-305560EAFECD}" dt="2021-02-05T06:49:33.425" v="10" actId="1076"/>
          <ac:picMkLst>
            <pc:docMk/>
            <pc:sldMk cId="1602656707" sldId="6305"/>
            <ac:picMk id="10" creationId="{8B6BE60F-DEE2-4BF1-BFFD-0A6F5C018B0E}"/>
          </ac:picMkLst>
        </pc:picChg>
      </pc:sldChg>
    </pc:docChg>
  </pc:docChgLst>
  <pc:docChgLst>
    <pc:chgData name="Fryer, Alex" userId="S::af1579@zebra.com::bf5d80ff-83c4-4b8a-9a71-fc67b316df3e" providerId="AD" clId="Web-{582744D2-AAF8-4D39-A0E4-C36484795B0D}"/>
    <pc:docChg chg="modSld">
      <pc:chgData name="Fryer, Alex" userId="S::af1579@zebra.com::bf5d80ff-83c4-4b8a-9a71-fc67b316df3e" providerId="AD" clId="Web-{582744D2-AAF8-4D39-A0E4-C36484795B0D}" dt="2021-02-12T14:01:18.735" v="12" actId="1076"/>
      <pc:docMkLst>
        <pc:docMk/>
      </pc:docMkLst>
      <pc:sldChg chg="addSp modSp">
        <pc:chgData name="Fryer, Alex" userId="S::af1579@zebra.com::bf5d80ff-83c4-4b8a-9a71-fc67b316df3e" providerId="AD" clId="Web-{582744D2-AAF8-4D39-A0E4-C36484795B0D}" dt="2021-02-12T14:01:18.735" v="12" actId="1076"/>
        <pc:sldMkLst>
          <pc:docMk/>
          <pc:sldMk cId="1607131280" sldId="6285"/>
        </pc:sldMkLst>
        <pc:picChg chg="add mod">
          <ac:chgData name="Fryer, Alex" userId="S::af1579@zebra.com::bf5d80ff-83c4-4b8a-9a71-fc67b316df3e" providerId="AD" clId="Web-{582744D2-AAF8-4D39-A0E4-C36484795B0D}" dt="2021-02-12T13:59:43.935" v="6" actId="14100"/>
          <ac:picMkLst>
            <pc:docMk/>
            <pc:sldMk cId="1607131280" sldId="6285"/>
            <ac:picMk id="5" creationId="{7CBB028C-1FE1-42F4-BC84-9D9F2A6D63F1}"/>
          </ac:picMkLst>
        </pc:picChg>
        <pc:picChg chg="mod">
          <ac:chgData name="Fryer, Alex" userId="S::af1579@zebra.com::bf5d80ff-83c4-4b8a-9a71-fc67b316df3e" providerId="AD" clId="Web-{582744D2-AAF8-4D39-A0E4-C36484795B0D}" dt="2021-02-12T14:01:18.735" v="12" actId="1076"/>
          <ac:picMkLst>
            <pc:docMk/>
            <pc:sldMk cId="1607131280" sldId="6285"/>
            <ac:picMk id="30" creationId="{BCED4E7B-6CF6-4D83-B440-3032C5C2B3BC}"/>
          </ac:picMkLst>
        </pc:picChg>
        <pc:picChg chg="mod">
          <ac:chgData name="Fryer, Alex" userId="S::af1579@zebra.com::bf5d80ff-83c4-4b8a-9a71-fc67b316df3e" providerId="AD" clId="Web-{582744D2-AAF8-4D39-A0E4-C36484795B0D}" dt="2021-02-12T14:01:06.422" v="8" actId="1076"/>
          <ac:picMkLst>
            <pc:docMk/>
            <pc:sldMk cId="1607131280" sldId="6285"/>
            <ac:picMk id="35" creationId="{ADA2B391-DFA3-40E1-83D4-BBD106C232EE}"/>
          </ac:picMkLst>
        </pc:picChg>
      </pc:sldChg>
    </pc:docChg>
  </pc:docChgLst>
  <pc:docChgLst>
    <pc:chgData name="Fryer, Alex" userId="S::af1579@zebra.com::bf5d80ff-83c4-4b8a-9a71-fc67b316df3e" providerId="AD" clId="Web-{8F4A5093-8FE0-4037-BD47-674D01DE11C9}"/>
    <pc:docChg chg="modSld">
      <pc:chgData name="Fryer, Alex" userId="S::af1579@zebra.com::bf5d80ff-83c4-4b8a-9a71-fc67b316df3e" providerId="AD" clId="Web-{8F4A5093-8FE0-4037-BD47-674D01DE11C9}" dt="2021-02-10T13:31:59.496" v="5" actId="20577"/>
      <pc:docMkLst>
        <pc:docMk/>
      </pc:docMkLst>
      <pc:sldChg chg="modSp">
        <pc:chgData name="Fryer, Alex" userId="S::af1579@zebra.com::bf5d80ff-83c4-4b8a-9a71-fc67b316df3e" providerId="AD" clId="Web-{8F4A5093-8FE0-4037-BD47-674D01DE11C9}" dt="2021-02-10T13:31:59.496" v="5" actId="20577"/>
        <pc:sldMkLst>
          <pc:docMk/>
          <pc:sldMk cId="1607131280" sldId="6285"/>
        </pc:sldMkLst>
        <pc:spChg chg="mod">
          <ac:chgData name="Fryer, Alex" userId="S::af1579@zebra.com::bf5d80ff-83c4-4b8a-9a71-fc67b316df3e" providerId="AD" clId="Web-{8F4A5093-8FE0-4037-BD47-674D01DE11C9}" dt="2021-02-10T13:31:59.496" v="5" actId="20577"/>
          <ac:spMkLst>
            <pc:docMk/>
            <pc:sldMk cId="1607131280" sldId="6285"/>
            <ac:spMk id="34" creationId="{77FB150C-877B-474A-9273-818A068B63F2}"/>
          </ac:spMkLst>
        </pc:spChg>
      </pc:sldChg>
    </pc:docChg>
  </pc:docChgLst>
  <pc:docChgLst>
    <pc:chgData name="Fryer, Alex" userId="S::af1579@zebra.com::bf5d80ff-83c4-4b8a-9a71-fc67b316df3e" providerId="AD" clId="Web-{70C21DFF-1E4B-4C35-8F6C-8A3C746B6080}"/>
    <pc:docChg chg="modSld">
      <pc:chgData name="Fryer, Alex" userId="S::af1579@zebra.com::bf5d80ff-83c4-4b8a-9a71-fc67b316df3e" providerId="AD" clId="Web-{70C21DFF-1E4B-4C35-8F6C-8A3C746B6080}" dt="2021-02-15T12:37:45.729" v="3" actId="20577"/>
      <pc:docMkLst>
        <pc:docMk/>
      </pc:docMkLst>
      <pc:sldChg chg="modSp">
        <pc:chgData name="Fryer, Alex" userId="S::af1579@zebra.com::bf5d80ff-83c4-4b8a-9a71-fc67b316df3e" providerId="AD" clId="Web-{70C21DFF-1E4B-4C35-8F6C-8A3C746B6080}" dt="2021-02-15T12:37:45.729" v="3" actId="20577"/>
        <pc:sldMkLst>
          <pc:docMk/>
          <pc:sldMk cId="1607131280" sldId="6285"/>
        </pc:sldMkLst>
        <pc:spChg chg="mod">
          <ac:chgData name="Fryer, Alex" userId="S::af1579@zebra.com::bf5d80ff-83c4-4b8a-9a71-fc67b316df3e" providerId="AD" clId="Web-{70C21DFF-1E4B-4C35-8F6C-8A3C746B6080}" dt="2021-02-15T12:37:45.729" v="3" actId="20577"/>
          <ac:spMkLst>
            <pc:docMk/>
            <pc:sldMk cId="1607131280" sldId="6285"/>
            <ac:spMk id="33" creationId="{5B51F630-1F66-43FB-A7E6-E4724A87DB21}"/>
          </ac:spMkLst>
        </pc:spChg>
      </pc:sldChg>
    </pc:docChg>
  </pc:docChgLst>
  <pc:docChgLst>
    <pc:chgData name="Fryer, Alex" userId="S::af1579@zebra.com::bf5d80ff-83c4-4b8a-9a71-fc67b316df3e" providerId="AD" clId="Web-{D2873740-E245-4EE0-AF2C-C4C28C16BD6C}"/>
    <pc:docChg chg="modSld">
      <pc:chgData name="Fryer, Alex" userId="S::af1579@zebra.com::bf5d80ff-83c4-4b8a-9a71-fc67b316df3e" providerId="AD" clId="Web-{D2873740-E245-4EE0-AF2C-C4C28C16BD6C}" dt="2021-02-12T13:22:52.490" v="105"/>
      <pc:docMkLst>
        <pc:docMk/>
      </pc:docMkLst>
      <pc:sldChg chg="addSp delSp modSp delCm">
        <pc:chgData name="Fryer, Alex" userId="S::af1579@zebra.com::bf5d80ff-83c4-4b8a-9a71-fc67b316df3e" providerId="AD" clId="Web-{D2873740-E245-4EE0-AF2C-C4C28C16BD6C}" dt="2021-02-12T13:22:52.490" v="105"/>
        <pc:sldMkLst>
          <pc:docMk/>
          <pc:sldMk cId="1607131280" sldId="6285"/>
        </pc:sldMkLst>
        <pc:spChg chg="add mod">
          <ac:chgData name="Fryer, Alex" userId="S::af1579@zebra.com::bf5d80ff-83c4-4b8a-9a71-fc67b316df3e" providerId="AD" clId="Web-{D2873740-E245-4EE0-AF2C-C4C28C16BD6C}" dt="2021-02-12T13:22:52.490" v="105"/>
          <ac:spMkLst>
            <pc:docMk/>
            <pc:sldMk cId="1607131280" sldId="6285"/>
            <ac:spMk id="4" creationId="{31F25929-FFC2-4307-A4E4-5839AEA02E03}"/>
          </ac:spMkLst>
        </pc:spChg>
        <pc:picChg chg="mod">
          <ac:chgData name="Fryer, Alex" userId="S::af1579@zebra.com::bf5d80ff-83c4-4b8a-9a71-fc67b316df3e" providerId="AD" clId="Web-{D2873740-E245-4EE0-AF2C-C4C28C16BD6C}" dt="2021-02-12T13:20:55.773" v="6" actId="1076"/>
          <ac:picMkLst>
            <pc:docMk/>
            <pc:sldMk cId="1607131280" sldId="6285"/>
            <ac:picMk id="9" creationId="{49721387-6198-4077-BCF8-0C97E5073921}"/>
          </ac:picMkLst>
        </pc:picChg>
        <pc:picChg chg="mod">
          <ac:chgData name="Fryer, Alex" userId="S::af1579@zebra.com::bf5d80ff-83c4-4b8a-9a71-fc67b316df3e" providerId="AD" clId="Web-{D2873740-E245-4EE0-AF2C-C4C28C16BD6C}" dt="2021-02-12T13:20:53.742" v="5" actId="1076"/>
          <ac:picMkLst>
            <pc:docMk/>
            <pc:sldMk cId="1607131280" sldId="6285"/>
            <ac:picMk id="10" creationId="{0EFD47BF-4B71-48BF-83F4-C73719B084DF}"/>
          </ac:picMkLst>
        </pc:picChg>
        <pc:picChg chg="mod">
          <ac:chgData name="Fryer, Alex" userId="S::af1579@zebra.com::bf5d80ff-83c4-4b8a-9a71-fc67b316df3e" providerId="AD" clId="Web-{D2873740-E245-4EE0-AF2C-C4C28C16BD6C}" dt="2021-02-12T13:20:51.648" v="4" actId="1076"/>
          <ac:picMkLst>
            <pc:docMk/>
            <pc:sldMk cId="1607131280" sldId="6285"/>
            <ac:picMk id="11" creationId="{FF7764BF-0B18-4183-82D9-AF4216D98BFE}"/>
          </ac:picMkLst>
        </pc:picChg>
        <pc:cxnChg chg="del">
          <ac:chgData name="Fryer, Alex" userId="S::af1579@zebra.com::bf5d80ff-83c4-4b8a-9a71-fc67b316df3e" providerId="AD" clId="Web-{D2873740-E245-4EE0-AF2C-C4C28C16BD6C}" dt="2021-02-12T13:21:12.117" v="10"/>
          <ac:cxnSpMkLst>
            <pc:docMk/>
            <pc:sldMk cId="1607131280" sldId="6285"/>
            <ac:cxnSpMk id="12" creationId="{F3478269-7DA4-46DF-AB15-1F306A2B92E4}"/>
          </ac:cxnSpMkLst>
        </pc:cxnChg>
        <pc:cxnChg chg="add mod">
          <ac:chgData name="Fryer, Alex" userId="S::af1579@zebra.com::bf5d80ff-83c4-4b8a-9a71-fc67b316df3e" providerId="AD" clId="Web-{D2873740-E245-4EE0-AF2C-C4C28C16BD6C}" dt="2021-02-12T13:21:15.663" v="12" actId="1076"/>
          <ac:cxnSpMkLst>
            <pc:docMk/>
            <pc:sldMk cId="1607131280" sldId="6285"/>
            <ac:cxnSpMk id="29" creationId="{A1853EFD-94F7-4AC4-854A-A63D8528A6DF}"/>
          </ac:cxnSpMkLst>
        </pc:cxnChg>
        <pc:cxnChg chg="add mod">
          <ac:chgData name="Fryer, Alex" userId="S::af1579@zebra.com::bf5d80ff-83c4-4b8a-9a71-fc67b316df3e" providerId="AD" clId="Web-{D2873740-E245-4EE0-AF2C-C4C28C16BD6C}" dt="2021-02-12T13:21:22.070" v="14" actId="1076"/>
          <ac:cxnSpMkLst>
            <pc:docMk/>
            <pc:sldMk cId="1607131280" sldId="6285"/>
            <ac:cxnSpMk id="34" creationId="{DF9DEC0C-6AA2-43EB-B425-56C7EC11628C}"/>
          </ac:cxnSpMkLst>
        </pc:cxnChg>
        <pc:cxnChg chg="mod">
          <ac:chgData name="Fryer, Alex" userId="S::af1579@zebra.com::bf5d80ff-83c4-4b8a-9a71-fc67b316df3e" providerId="AD" clId="Web-{D2873740-E245-4EE0-AF2C-C4C28C16BD6C}" dt="2021-02-12T13:21:08.038" v="8" actId="14100"/>
          <ac:cxnSpMkLst>
            <pc:docMk/>
            <pc:sldMk cId="1607131280" sldId="6285"/>
            <ac:cxnSpMk id="38" creationId="{0B465014-D4E4-46F3-9762-E99655ACEB52}"/>
          </ac:cxnSpMkLst>
        </pc:cxnChg>
        <pc:cxnChg chg="del">
          <ac:chgData name="Fryer, Alex" userId="S::af1579@zebra.com::bf5d80ff-83c4-4b8a-9a71-fc67b316df3e" providerId="AD" clId="Web-{D2873740-E245-4EE0-AF2C-C4C28C16BD6C}" dt="2021-02-12T13:21:12.117" v="9"/>
          <ac:cxnSpMkLst>
            <pc:docMk/>
            <pc:sldMk cId="1607131280" sldId="6285"/>
            <ac:cxnSpMk id="39" creationId="{2208D87E-8203-4212-A615-03170FD4D98F}"/>
          </ac:cxnSpMkLst>
        </pc:cxnChg>
      </pc:sldChg>
    </pc:docChg>
  </pc:docChgLst>
  <pc:docChgLst>
    <pc:chgData name="Fryer, Alex" userId="S::af1579@zebra.com::bf5d80ff-83c4-4b8a-9a71-fc67b316df3e" providerId="AD" clId="Web-{0B2BF6FA-50E8-49B8-B8B9-52235B91539D}"/>
    <pc:docChg chg="sldOrd">
      <pc:chgData name="Fryer, Alex" userId="S::af1579@zebra.com::bf5d80ff-83c4-4b8a-9a71-fc67b316df3e" providerId="AD" clId="Web-{0B2BF6FA-50E8-49B8-B8B9-52235B91539D}" dt="2021-02-01T12:34:36.558" v="3"/>
      <pc:docMkLst>
        <pc:docMk/>
      </pc:docMkLst>
      <pc:sldChg chg="ord">
        <pc:chgData name="Fryer, Alex" userId="S::af1579@zebra.com::bf5d80ff-83c4-4b8a-9a71-fc67b316df3e" providerId="AD" clId="Web-{0B2BF6FA-50E8-49B8-B8B9-52235B91539D}" dt="2021-02-01T12:34:36.558" v="3"/>
        <pc:sldMkLst>
          <pc:docMk/>
          <pc:sldMk cId="2760431392" sldId="6280"/>
        </pc:sldMkLst>
      </pc:sldChg>
    </pc:docChg>
  </pc:docChgLst>
  <pc:docChgLst>
    <pc:chgData name="Fryer, Alex" userId="S::af1579@zebra.com::bf5d80ff-83c4-4b8a-9a71-fc67b316df3e" providerId="AD" clId="Web-{CA228AA9-405B-4035-88F3-DB2930497B5F}"/>
    <pc:docChg chg="sldOrd">
      <pc:chgData name="Fryer, Alex" userId="S::af1579@zebra.com::bf5d80ff-83c4-4b8a-9a71-fc67b316df3e" providerId="AD" clId="Web-{CA228AA9-405B-4035-88F3-DB2930497B5F}" dt="2021-02-17T08:09:44.237" v="2"/>
      <pc:docMkLst>
        <pc:docMk/>
      </pc:docMkLst>
      <pc:sldChg chg="ord">
        <pc:chgData name="Fryer, Alex" userId="S::af1579@zebra.com::bf5d80ff-83c4-4b8a-9a71-fc67b316df3e" providerId="AD" clId="Web-{CA228AA9-405B-4035-88F3-DB2930497B5F}" dt="2021-02-17T08:09:44.237" v="2"/>
        <pc:sldMkLst>
          <pc:docMk/>
          <pc:sldMk cId="3137387801" sldId="6321"/>
        </pc:sldMkLst>
      </pc:sldChg>
    </pc:docChg>
  </pc:docChgLst>
  <pc:docChgLst>
    <pc:chgData name="jelle.millenaar" userId="S::jelle.millenaar_iota.org#ext#@zebra.onmicrosoft.com::88ebf665-74e2-4a36-89aa-eba8dd5583f0" providerId="AD" clId="Web-{1407C189-478E-427E-9B96-C9FCD8CAD54C}"/>
    <pc:docChg chg="">
      <pc:chgData name="jelle.millenaar" userId="S::jelle.millenaar_iota.org#ext#@zebra.onmicrosoft.com::88ebf665-74e2-4a36-89aa-eba8dd5583f0" providerId="AD" clId="Web-{1407C189-478E-427E-9B96-C9FCD8CAD54C}" dt="2021-02-10T08:37:43.705" v="0"/>
      <pc:docMkLst>
        <pc:docMk/>
      </pc:docMkLst>
      <pc:sldChg chg="addCm">
        <pc:chgData name="jelle.millenaar" userId="S::jelle.millenaar_iota.org#ext#@zebra.onmicrosoft.com::88ebf665-74e2-4a36-89aa-eba8dd5583f0" providerId="AD" clId="Web-{1407C189-478E-427E-9B96-C9FCD8CAD54C}" dt="2021-02-10T08:37:43.705" v="0"/>
        <pc:sldMkLst>
          <pc:docMk/>
          <pc:sldMk cId="1607131280" sldId="6285"/>
        </pc:sldMkLst>
      </pc:sldChg>
    </pc:docChg>
  </pc:docChgLst>
  <pc:docChgLst>
    <pc:chgData name="Matthias L. Jugel" userId="59785c6d-4f99-4d2c-9322-99cdcc5ba90b" providerId="ADAL" clId="{1CEBB964-3D77-40CF-979A-A6A5238A21BC}"/>
    <pc:docChg chg="undo custSel modSld">
      <pc:chgData name="Matthias L. Jugel" userId="59785c6d-4f99-4d2c-9322-99cdcc5ba90b" providerId="ADAL" clId="{1CEBB964-3D77-40CF-979A-A6A5238A21BC}" dt="2021-02-16T13:48:41.183" v="533" actId="1076"/>
      <pc:docMkLst>
        <pc:docMk/>
      </pc:docMkLst>
      <pc:sldChg chg="addSp delSp modSp mod">
        <pc:chgData name="Matthias L. Jugel" userId="59785c6d-4f99-4d2c-9322-99cdcc5ba90b" providerId="ADAL" clId="{1CEBB964-3D77-40CF-979A-A6A5238A21BC}" dt="2021-02-16T13:48:41.183" v="533" actId="1076"/>
        <pc:sldMkLst>
          <pc:docMk/>
          <pc:sldMk cId="2638961627" sldId="6307"/>
        </pc:sldMkLst>
        <pc:spChg chg="add mod">
          <ac:chgData name="Matthias L. Jugel" userId="59785c6d-4f99-4d2c-9322-99cdcc5ba90b" providerId="ADAL" clId="{1CEBB964-3D77-40CF-979A-A6A5238A21BC}" dt="2021-02-16T12:06:29.247" v="44" actId="1076"/>
          <ac:spMkLst>
            <pc:docMk/>
            <pc:sldMk cId="2638961627" sldId="6307"/>
            <ac:spMk id="15" creationId="{2CF87265-9E0C-49A5-83DF-FC9420FD83F1}"/>
          </ac:spMkLst>
        </pc:spChg>
        <pc:spChg chg="add mod ord">
          <ac:chgData name="Matthias L. Jugel" userId="59785c6d-4f99-4d2c-9322-99cdcc5ba90b" providerId="ADAL" clId="{1CEBB964-3D77-40CF-979A-A6A5238A21BC}" dt="2021-02-16T13:46:48.734" v="531" actId="14100"/>
          <ac:spMkLst>
            <pc:docMk/>
            <pc:sldMk cId="2638961627" sldId="6307"/>
            <ac:spMk id="16" creationId="{DC6F0A10-1AA6-4B22-95F8-E1B6D2DB331E}"/>
          </ac:spMkLst>
        </pc:spChg>
        <pc:picChg chg="del">
          <ac:chgData name="Matthias L. Jugel" userId="59785c6d-4f99-4d2c-9322-99cdcc5ba90b" providerId="ADAL" clId="{1CEBB964-3D77-40CF-979A-A6A5238A21BC}" dt="2021-02-16T11:54:53.402" v="0" actId="478"/>
          <ac:picMkLst>
            <pc:docMk/>
            <pc:sldMk cId="2638961627" sldId="6307"/>
            <ac:picMk id="3" creationId="{60398722-A94A-4326-94C3-DF03002FB539}"/>
          </ac:picMkLst>
        </pc:picChg>
        <pc:picChg chg="add del mod">
          <ac:chgData name="Matthias L. Jugel" userId="59785c6d-4f99-4d2c-9322-99cdcc5ba90b" providerId="ADAL" clId="{1CEBB964-3D77-40CF-979A-A6A5238A21BC}" dt="2021-02-16T11:55:17.134" v="2" actId="478"/>
          <ac:picMkLst>
            <pc:docMk/>
            <pc:sldMk cId="2638961627" sldId="6307"/>
            <ac:picMk id="4" creationId="{AA9514A0-0FDB-43E1-8DF0-824160A93FFD}"/>
          </ac:picMkLst>
        </pc:picChg>
        <pc:picChg chg="add del mod">
          <ac:chgData name="Matthias L. Jugel" userId="59785c6d-4f99-4d2c-9322-99cdcc5ba90b" providerId="ADAL" clId="{1CEBB964-3D77-40CF-979A-A6A5238A21BC}" dt="2021-02-16T11:56:04.231" v="6" actId="478"/>
          <ac:picMkLst>
            <pc:docMk/>
            <pc:sldMk cId="2638961627" sldId="6307"/>
            <ac:picMk id="7" creationId="{CF05C94F-625E-482D-BA78-7C56C7D3448E}"/>
          </ac:picMkLst>
        </pc:picChg>
        <pc:picChg chg="add del mod modCrop">
          <ac:chgData name="Matthias L. Jugel" userId="59785c6d-4f99-4d2c-9322-99cdcc5ba90b" providerId="ADAL" clId="{1CEBB964-3D77-40CF-979A-A6A5238A21BC}" dt="2021-02-16T13:28:22.197" v="48" actId="478"/>
          <ac:picMkLst>
            <pc:docMk/>
            <pc:sldMk cId="2638961627" sldId="6307"/>
            <ac:picMk id="11" creationId="{FCBEDEE5-1E8B-4290-B697-5F6F4E761BF9}"/>
          </ac:picMkLst>
        </pc:picChg>
        <pc:picChg chg="add mod ord">
          <ac:chgData name="Matthias L. Jugel" userId="59785c6d-4f99-4d2c-9322-99cdcc5ba90b" providerId="ADAL" clId="{1CEBB964-3D77-40CF-979A-A6A5238A21BC}" dt="2021-02-16T13:48:41.183" v="533" actId="1076"/>
          <ac:picMkLst>
            <pc:docMk/>
            <pc:sldMk cId="2638961627" sldId="6307"/>
            <ac:picMk id="14" creationId="{470C8E1E-D4BC-4E7E-87C5-132948EE90BC}"/>
          </ac:picMkLst>
        </pc:picChg>
        <pc:picChg chg="mod">
          <ac:chgData name="Matthias L. Jugel" userId="59785c6d-4f99-4d2c-9322-99cdcc5ba90b" providerId="ADAL" clId="{1CEBB964-3D77-40CF-979A-A6A5238A21BC}" dt="2021-02-16T13:45:29.219" v="445" actId="166"/>
          <ac:picMkLst>
            <pc:docMk/>
            <pc:sldMk cId="2638961627" sldId="6307"/>
            <ac:picMk id="1026" creationId="{480F7577-4C8D-4092-9E61-9E6CA5E92C4C}"/>
          </ac:picMkLst>
        </pc:picChg>
        <pc:picChg chg="mod">
          <ac:chgData name="Matthias L. Jugel" userId="59785c6d-4f99-4d2c-9322-99cdcc5ba90b" providerId="ADAL" clId="{1CEBB964-3D77-40CF-979A-A6A5238A21BC}" dt="2021-02-16T13:47:02.107" v="532" actId="166"/>
          <ac:picMkLst>
            <pc:docMk/>
            <pc:sldMk cId="2638961627" sldId="6307"/>
            <ac:picMk id="1028" creationId="{F4731666-0EED-43D7-AFC5-4D8BC940F7FF}"/>
          </ac:picMkLst>
        </pc:picChg>
      </pc:sldChg>
    </pc:docChg>
  </pc:docChgLst>
  <pc:docChgLst>
    <pc:chgData name="jelle.millenaar" userId="S::jelle.millenaar_iota.org#ext#@zebra.onmicrosoft.com::88ebf665-74e2-4a36-89aa-eba8dd5583f0" providerId="AD" clId="Web-{6E6F0D67-CE94-4E50-ADD0-B7533977408A}"/>
    <pc:docChg chg="addSld delSld modSld sldOrd">
      <pc:chgData name="jelle.millenaar" userId="S::jelle.millenaar_iota.org#ext#@zebra.onmicrosoft.com::88ebf665-74e2-4a36-89aa-eba8dd5583f0" providerId="AD" clId="Web-{6E6F0D67-CE94-4E50-ADD0-B7533977408A}" dt="2021-02-10T12:54:41.699" v="563"/>
      <pc:docMkLst>
        <pc:docMk/>
      </pc:docMkLst>
      <pc:sldChg chg="ord">
        <pc:chgData name="jelle.millenaar" userId="S::jelle.millenaar_iota.org#ext#@zebra.onmicrosoft.com::88ebf665-74e2-4a36-89aa-eba8dd5583f0" providerId="AD" clId="Web-{6E6F0D67-CE94-4E50-ADD0-B7533977408A}" dt="2021-02-10T10:13:43.282" v="441"/>
        <pc:sldMkLst>
          <pc:docMk/>
          <pc:sldMk cId="2758812538" sldId="294"/>
        </pc:sldMkLst>
      </pc:sldChg>
      <pc:sldChg chg="addSp delSp modSp">
        <pc:chgData name="jelle.millenaar" userId="S::jelle.millenaar_iota.org#ext#@zebra.onmicrosoft.com::88ebf665-74e2-4a36-89aa-eba8dd5583f0" providerId="AD" clId="Web-{6E6F0D67-CE94-4E50-ADD0-B7533977408A}" dt="2021-02-10T10:13:12.813" v="440" actId="20577"/>
        <pc:sldMkLst>
          <pc:docMk/>
          <pc:sldMk cId="1916360179" sldId="6286"/>
        </pc:sldMkLst>
        <pc:spChg chg="add mod">
          <ac:chgData name="jelle.millenaar" userId="S::jelle.millenaar_iota.org#ext#@zebra.onmicrosoft.com::88ebf665-74e2-4a36-89aa-eba8dd5583f0" providerId="AD" clId="Web-{6E6F0D67-CE94-4E50-ADD0-B7533977408A}" dt="2021-02-10T10:03:13.312" v="308"/>
          <ac:spMkLst>
            <pc:docMk/>
            <pc:sldMk cId="1916360179" sldId="6286"/>
            <ac:spMk id="13" creationId="{91C232BD-BC91-4D29-826A-4062190F865F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13:12.813" v="440" actId="20577"/>
          <ac:spMkLst>
            <pc:docMk/>
            <pc:sldMk cId="1916360179" sldId="6286"/>
            <ac:spMk id="607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12:36.406" v="427" actId="1076"/>
          <ac:spMkLst>
            <pc:docMk/>
            <pc:sldMk cId="1916360179" sldId="6286"/>
            <ac:spMk id="608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13:02.218" v="435" actId="1076"/>
          <ac:spMkLst>
            <pc:docMk/>
            <pc:sldMk cId="1916360179" sldId="6286"/>
            <ac:spMk id="609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11:22.919" v="415" actId="1076"/>
          <ac:spMkLst>
            <pc:docMk/>
            <pc:sldMk cId="1916360179" sldId="6286"/>
            <ac:spMk id="613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11:22.935" v="416" actId="1076"/>
          <ac:spMkLst>
            <pc:docMk/>
            <pc:sldMk cId="1916360179" sldId="6286"/>
            <ac:spMk id="614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11:22.903" v="414" actId="1076"/>
          <ac:spMkLst>
            <pc:docMk/>
            <pc:sldMk cId="1916360179" sldId="6286"/>
            <ac:spMk id="615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11:22.903" v="413" actId="1076"/>
          <ac:spMkLst>
            <pc:docMk/>
            <pc:sldMk cId="1916360179" sldId="6286"/>
            <ac:spMk id="616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12:29.202" v="426" actId="1076"/>
          <ac:spMkLst>
            <pc:docMk/>
            <pc:sldMk cId="1916360179" sldId="6286"/>
            <ac:spMk id="617" creationId="{00000000-0000-0000-0000-000000000000}"/>
          </ac:spMkLst>
        </pc:spChg>
        <pc:picChg chg="add del mod">
          <ac:chgData name="jelle.millenaar" userId="S::jelle.millenaar_iota.org#ext#@zebra.onmicrosoft.com::88ebf665-74e2-4a36-89aa-eba8dd5583f0" providerId="AD" clId="Web-{6E6F0D67-CE94-4E50-ADD0-B7533977408A}" dt="2021-02-10T09:45:31.690" v="233"/>
          <ac:picMkLst>
            <pc:docMk/>
            <pc:sldMk cId="1916360179" sldId="6286"/>
            <ac:picMk id="2" creationId="{29415DE7-F84D-4AAF-8D02-FD9A5945BE73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09:45:31.690" v="232"/>
          <ac:picMkLst>
            <pc:docMk/>
            <pc:sldMk cId="1916360179" sldId="6286"/>
            <ac:picMk id="3" creationId="{71A306C3-CC6C-4CB8-84B9-B64431CD0B4C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09:45:31.690" v="231"/>
          <ac:picMkLst>
            <pc:docMk/>
            <pc:sldMk cId="1916360179" sldId="6286"/>
            <ac:picMk id="4" creationId="{F42FA10C-E92F-486B-8193-BB7DC3AF82D3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09:45:31.690" v="230"/>
          <ac:picMkLst>
            <pc:docMk/>
            <pc:sldMk cId="1916360179" sldId="6286"/>
            <ac:picMk id="5" creationId="{4873DAC3-5F98-49A6-B5DC-0032C5113938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09:45:31.690" v="229"/>
          <ac:picMkLst>
            <pc:docMk/>
            <pc:sldMk cId="1916360179" sldId="6286"/>
            <ac:picMk id="6" creationId="{2F224E54-D4A8-486A-9FB5-EC49E6E97A30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09:45:31.690" v="228"/>
          <ac:picMkLst>
            <pc:docMk/>
            <pc:sldMk cId="1916360179" sldId="6286"/>
            <ac:picMk id="7" creationId="{4C4F02CE-F6E2-4096-A03F-DA023E8E69F8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09:45:31.690" v="227"/>
          <ac:picMkLst>
            <pc:docMk/>
            <pc:sldMk cId="1916360179" sldId="6286"/>
            <ac:picMk id="8" creationId="{E596F012-6EC6-4231-91BA-D3CEA7F8EEDA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09:45:31.690" v="226"/>
          <ac:picMkLst>
            <pc:docMk/>
            <pc:sldMk cId="1916360179" sldId="6286"/>
            <ac:picMk id="9" creationId="{268180D7-0DEA-4340-82D5-FEF742707967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09:46:06.566" v="241"/>
          <ac:picMkLst>
            <pc:docMk/>
            <pc:sldMk cId="1916360179" sldId="6286"/>
            <ac:picMk id="10" creationId="{A6616EC6-4C26-492F-82E4-70D366DB9329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09:46:05.988" v="240"/>
          <ac:picMkLst>
            <pc:docMk/>
            <pc:sldMk cId="1916360179" sldId="6286"/>
            <ac:picMk id="11" creationId="{2831CA88-6781-4A43-85B8-063FE307E205}"/>
          </ac:picMkLst>
        </pc:picChg>
        <pc:picChg chg="add mod">
          <ac:chgData name="jelle.millenaar" userId="S::jelle.millenaar_iota.org#ext#@zebra.onmicrosoft.com::88ebf665-74e2-4a36-89aa-eba8dd5583f0" providerId="AD" clId="Web-{6E6F0D67-CE94-4E50-ADD0-B7533977408A}" dt="2021-02-10T09:46:54.068" v="245" actId="1076"/>
          <ac:picMkLst>
            <pc:docMk/>
            <pc:sldMk cId="1916360179" sldId="6286"/>
            <ac:picMk id="12" creationId="{C501BDD7-B666-4B71-9DD4-E9F6DF7E02F3}"/>
          </ac:picMkLst>
        </pc:picChg>
        <pc:picChg chg="mod">
          <ac:chgData name="jelle.millenaar" userId="S::jelle.millenaar_iota.org#ext#@zebra.onmicrosoft.com::88ebf665-74e2-4a36-89aa-eba8dd5583f0" providerId="AD" clId="Web-{6E6F0D67-CE94-4E50-ADD0-B7533977408A}" dt="2021-02-10T10:12:57.515" v="433" actId="1076"/>
          <ac:picMkLst>
            <pc:docMk/>
            <pc:sldMk cId="1916360179" sldId="6286"/>
            <ac:picMk id="610" creationId="{00000000-0000-0000-0000-000000000000}"/>
          </ac:picMkLst>
        </pc:picChg>
        <pc:picChg chg="mod">
          <ac:chgData name="jelle.millenaar" userId="S::jelle.millenaar_iota.org#ext#@zebra.onmicrosoft.com::88ebf665-74e2-4a36-89aa-eba8dd5583f0" providerId="AD" clId="Web-{6E6F0D67-CE94-4E50-ADD0-B7533977408A}" dt="2021-02-10T10:12:59.843" v="434" actId="1076"/>
          <ac:picMkLst>
            <pc:docMk/>
            <pc:sldMk cId="1916360179" sldId="6286"/>
            <ac:picMk id="611" creationId="{00000000-0000-0000-0000-000000000000}"/>
          </ac:picMkLst>
        </pc:picChg>
        <pc:picChg chg="mod">
          <ac:chgData name="jelle.millenaar" userId="S::jelle.millenaar_iota.org#ext#@zebra.onmicrosoft.com::88ebf665-74e2-4a36-89aa-eba8dd5583f0" providerId="AD" clId="Web-{6E6F0D67-CE94-4E50-ADD0-B7533977408A}" dt="2021-02-10T10:12:52.281" v="431" actId="1076"/>
          <ac:picMkLst>
            <pc:docMk/>
            <pc:sldMk cId="1916360179" sldId="6286"/>
            <ac:picMk id="612" creationId="{00000000-0000-0000-0000-000000000000}"/>
          </ac:picMkLst>
        </pc:picChg>
      </pc:sldChg>
      <pc:sldChg chg="addSp delSp modSp add del ord">
        <pc:chgData name="jelle.millenaar" userId="S::jelle.millenaar_iota.org#ext#@zebra.onmicrosoft.com::88ebf665-74e2-4a36-89aa-eba8dd5583f0" providerId="AD" clId="Web-{6E6F0D67-CE94-4E50-ADD0-B7533977408A}" dt="2021-02-10T10:47:33.585" v="470" actId="1076"/>
        <pc:sldMkLst>
          <pc:docMk/>
          <pc:sldMk cId="4185470166" sldId="6287"/>
        </pc:sldMkLst>
        <pc:spChg chg="add mod">
          <ac:chgData name="jelle.millenaar" userId="S::jelle.millenaar_iota.org#ext#@zebra.onmicrosoft.com::88ebf665-74e2-4a36-89aa-eba8dd5583f0" providerId="AD" clId="Web-{6E6F0D67-CE94-4E50-ADD0-B7533977408A}" dt="2021-02-10T09:44:51.080" v="216"/>
          <ac:spMkLst>
            <pc:docMk/>
            <pc:sldMk cId="4185470166" sldId="6287"/>
            <ac:spMk id="2" creationId="{5954BA8E-748E-4825-BB95-663839A7C28A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21:56.998" v="462" actId="20577"/>
          <ac:spMkLst>
            <pc:docMk/>
            <pc:sldMk cId="4185470166" sldId="6287"/>
            <ac:spMk id="623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0:21:16.966" v="455" actId="20577"/>
          <ac:spMkLst>
            <pc:docMk/>
            <pc:sldMk cId="4185470166" sldId="6287"/>
            <ac:spMk id="624" creationId="{00000000-0000-0000-0000-000000000000}"/>
          </ac:spMkLst>
        </pc:spChg>
        <pc:picChg chg="add mod">
          <ac:chgData name="jelle.millenaar" userId="S::jelle.millenaar_iota.org#ext#@zebra.onmicrosoft.com::88ebf665-74e2-4a36-89aa-eba8dd5583f0" providerId="AD" clId="Web-{6E6F0D67-CE94-4E50-ADD0-B7533977408A}" dt="2021-02-10T10:47:33.585" v="470" actId="1076"/>
          <ac:picMkLst>
            <pc:docMk/>
            <pc:sldMk cId="4185470166" sldId="6287"/>
            <ac:picMk id="3" creationId="{321A5F76-3451-4F0D-9CC8-ECD7D60D0766}"/>
          </ac:picMkLst>
        </pc:picChg>
        <pc:picChg chg="add del">
          <ac:chgData name="jelle.millenaar" userId="S::jelle.millenaar_iota.org#ext#@zebra.onmicrosoft.com::88ebf665-74e2-4a36-89aa-eba8dd5583f0" providerId="AD" clId="Web-{6E6F0D67-CE94-4E50-ADD0-B7533977408A}" dt="2021-02-10T10:47:20.991" v="466"/>
          <ac:picMkLst>
            <pc:docMk/>
            <pc:sldMk cId="4185470166" sldId="6287"/>
            <ac:picMk id="633" creationId="{00000000-0000-0000-0000-000000000000}"/>
          </ac:picMkLst>
        </pc:picChg>
      </pc:sldChg>
      <pc:sldChg chg="addSp delSp del">
        <pc:chgData name="jelle.millenaar" userId="S::jelle.millenaar_iota.org#ext#@zebra.onmicrosoft.com::88ebf665-74e2-4a36-89aa-eba8dd5583f0" providerId="AD" clId="Web-{6E6F0D67-CE94-4E50-ADD0-B7533977408A}" dt="2021-02-10T12:54:41.699" v="563"/>
        <pc:sldMkLst>
          <pc:docMk/>
          <pc:sldMk cId="2414768743" sldId="6288"/>
        </pc:sldMkLst>
        <pc:picChg chg="add">
          <ac:chgData name="jelle.millenaar" userId="S::jelle.millenaar_iota.org#ext#@zebra.onmicrosoft.com::88ebf665-74e2-4a36-89aa-eba8dd5583f0" providerId="AD" clId="Web-{6E6F0D67-CE94-4E50-ADD0-B7533977408A}" dt="2021-02-10T10:47:41.398" v="472"/>
          <ac:picMkLst>
            <pc:docMk/>
            <pc:sldMk cId="2414768743" sldId="6288"/>
            <ac:picMk id="2" creationId="{4B584E21-9CF1-45D4-BB8B-1BA9D9E9BF23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0:47:37.429" v="471"/>
          <ac:picMkLst>
            <pc:docMk/>
            <pc:sldMk cId="2414768743" sldId="6288"/>
            <ac:picMk id="654" creationId="{00000000-0000-0000-0000-000000000000}"/>
          </ac:picMkLst>
        </pc:picChg>
      </pc:sldChg>
      <pc:sldChg chg="addSp delSp modSp ord">
        <pc:chgData name="jelle.millenaar" userId="S::jelle.millenaar_iota.org#ext#@zebra.onmicrosoft.com::88ebf665-74e2-4a36-89aa-eba8dd5583f0" providerId="AD" clId="Web-{6E6F0D67-CE94-4E50-ADD0-B7533977408A}" dt="2021-02-10T12:53:00.416" v="562" actId="1076"/>
        <pc:sldMkLst>
          <pc:docMk/>
          <pc:sldMk cId="1163105111" sldId="6289"/>
        </pc:sldMkLst>
        <pc:spChg chg="add mod">
          <ac:chgData name="jelle.millenaar" userId="S::jelle.millenaar_iota.org#ext#@zebra.onmicrosoft.com::88ebf665-74e2-4a36-89aa-eba8dd5583f0" providerId="AD" clId="Web-{6E6F0D67-CE94-4E50-ADD0-B7533977408A}" dt="2021-02-10T12:11:34.248" v="523" actId="14100"/>
          <ac:spMkLst>
            <pc:docMk/>
            <pc:sldMk cId="1163105111" sldId="6289"/>
            <ac:spMk id="4" creationId="{70EAC49C-F2A5-441C-B014-7955DC584437}"/>
          </ac:spMkLst>
        </pc:spChg>
        <pc:spChg chg="add mod">
          <ac:chgData name="jelle.millenaar" userId="S::jelle.millenaar_iota.org#ext#@zebra.onmicrosoft.com::88ebf665-74e2-4a36-89aa-eba8dd5583f0" providerId="AD" clId="Web-{6E6F0D67-CE94-4E50-ADD0-B7533977408A}" dt="2021-02-10T12:11:44.514" v="526" actId="14100"/>
          <ac:spMkLst>
            <pc:docMk/>
            <pc:sldMk cId="1163105111" sldId="6289"/>
            <ac:spMk id="6" creationId="{4C361D2E-3621-4E03-AC79-3813EFB8E2DC}"/>
          </ac:spMkLst>
        </pc:spChg>
        <pc:spChg chg="add mod">
          <ac:chgData name="jelle.millenaar" userId="S::jelle.millenaar_iota.org#ext#@zebra.onmicrosoft.com::88ebf665-74e2-4a36-89aa-eba8dd5583f0" providerId="AD" clId="Web-{6E6F0D67-CE94-4E50-ADD0-B7533977408A}" dt="2021-02-10T12:53:00.416" v="562" actId="1076"/>
          <ac:spMkLst>
            <pc:docMk/>
            <pc:sldMk cId="1163105111" sldId="6289"/>
            <ac:spMk id="8" creationId="{3CC14AF5-D68C-4A55-B70E-F98AD7BE7226}"/>
          </ac:spMkLst>
        </pc:spChg>
        <pc:spChg chg="add mod">
          <ac:chgData name="jelle.millenaar" userId="S::jelle.millenaar_iota.org#ext#@zebra.onmicrosoft.com::88ebf665-74e2-4a36-89aa-eba8dd5583f0" providerId="AD" clId="Web-{6E6F0D67-CE94-4E50-ADD0-B7533977408A}" dt="2021-02-10T12:13:05.391" v="546" actId="1076"/>
          <ac:spMkLst>
            <pc:docMk/>
            <pc:sldMk cId="1163105111" sldId="6289"/>
            <ac:spMk id="10" creationId="{D83E06A9-1FE8-4D56-BDF9-F71FCD393200}"/>
          </ac:spMkLst>
        </pc:spChg>
        <pc:spChg chg="add mod">
          <ac:chgData name="jelle.millenaar" userId="S::jelle.millenaar_iota.org#ext#@zebra.onmicrosoft.com::88ebf665-74e2-4a36-89aa-eba8dd5583f0" providerId="AD" clId="Web-{6E6F0D67-CE94-4E50-ADD0-B7533977408A}" dt="2021-02-10T12:13:57.189" v="558" actId="1076"/>
          <ac:spMkLst>
            <pc:docMk/>
            <pc:sldMk cId="1163105111" sldId="6289"/>
            <ac:spMk id="13" creationId="{9C431B75-C23A-4763-924A-0B9298598BC6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2:11:53.780" v="527" actId="1076"/>
          <ac:spMkLst>
            <pc:docMk/>
            <pc:sldMk cId="1163105111" sldId="6289"/>
            <ac:spMk id="659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2:11:04.247" v="513" actId="1076"/>
          <ac:spMkLst>
            <pc:docMk/>
            <pc:sldMk cId="1163105111" sldId="6289"/>
            <ac:spMk id="660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2:10:58.107" v="507" actId="1076"/>
          <ac:spMkLst>
            <pc:docMk/>
            <pc:sldMk cId="1163105111" sldId="6289"/>
            <ac:spMk id="661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2:10:58.153" v="508" actId="1076"/>
          <ac:spMkLst>
            <pc:docMk/>
            <pc:sldMk cId="1163105111" sldId="6289"/>
            <ac:spMk id="662" creationId="{00000000-0000-0000-0000-000000000000}"/>
          </ac:spMkLst>
        </pc:spChg>
        <pc:spChg chg="del mod">
          <ac:chgData name="jelle.millenaar" userId="S::jelle.millenaar_iota.org#ext#@zebra.onmicrosoft.com::88ebf665-74e2-4a36-89aa-eba8dd5583f0" providerId="AD" clId="Web-{6E6F0D67-CE94-4E50-ADD0-B7533977408A}" dt="2021-02-10T12:13:29.782" v="549"/>
          <ac:spMkLst>
            <pc:docMk/>
            <pc:sldMk cId="1163105111" sldId="6289"/>
            <ac:spMk id="664" creationId="{00000000-0000-0000-0000-000000000000}"/>
          </ac:spMkLst>
        </pc:spChg>
        <pc:spChg chg="mod">
          <ac:chgData name="jelle.millenaar" userId="S::jelle.millenaar_iota.org#ext#@zebra.onmicrosoft.com::88ebf665-74e2-4a36-89aa-eba8dd5583f0" providerId="AD" clId="Web-{6E6F0D67-CE94-4E50-ADD0-B7533977408A}" dt="2021-02-10T12:10:58.185" v="509" actId="1076"/>
          <ac:spMkLst>
            <pc:docMk/>
            <pc:sldMk cId="1163105111" sldId="6289"/>
            <ac:spMk id="665" creationId="{00000000-0000-0000-0000-000000000000}"/>
          </ac:spMkLst>
        </pc:spChg>
        <pc:picChg chg="add">
          <ac:chgData name="jelle.millenaar" userId="S::jelle.millenaar_iota.org#ext#@zebra.onmicrosoft.com::88ebf665-74e2-4a36-89aa-eba8dd5583f0" providerId="AD" clId="Web-{6E6F0D67-CE94-4E50-ADD0-B7533977408A}" dt="2021-02-10T10:47:48.054" v="474"/>
          <ac:picMkLst>
            <pc:docMk/>
            <pc:sldMk cId="1163105111" sldId="6289"/>
            <ac:picMk id="2" creationId="{9801C748-9D24-43EA-86D9-569F3974A119}"/>
          </ac:picMkLst>
        </pc:picChg>
        <pc:picChg chg="add mod">
          <ac:chgData name="jelle.millenaar" userId="S::jelle.millenaar_iota.org#ext#@zebra.onmicrosoft.com::88ebf665-74e2-4a36-89aa-eba8dd5583f0" providerId="AD" clId="Web-{6E6F0D67-CE94-4E50-ADD0-B7533977408A}" dt="2021-02-10T12:10:58.544" v="512" actId="1076"/>
          <ac:picMkLst>
            <pc:docMk/>
            <pc:sldMk cId="1163105111" sldId="6289"/>
            <ac:picMk id="3" creationId="{E23D43B6-85E5-40A4-918D-EF017F72E278}"/>
          </ac:picMkLst>
        </pc:picChg>
        <pc:picChg chg="add mod">
          <ac:chgData name="jelle.millenaar" userId="S::jelle.millenaar_iota.org#ext#@zebra.onmicrosoft.com::88ebf665-74e2-4a36-89aa-eba8dd5583f0" providerId="AD" clId="Web-{6E6F0D67-CE94-4E50-ADD0-B7533977408A}" dt="2021-02-10T12:11:24.170" v="518" actId="1076"/>
          <ac:picMkLst>
            <pc:docMk/>
            <pc:sldMk cId="1163105111" sldId="6289"/>
            <ac:picMk id="5" creationId="{052B7D74-5BFB-4282-AB87-94C01DCD4127}"/>
          </ac:picMkLst>
        </pc:picChg>
        <pc:picChg chg="add mod">
          <ac:chgData name="jelle.millenaar" userId="S::jelle.millenaar_iota.org#ext#@zebra.onmicrosoft.com::88ebf665-74e2-4a36-89aa-eba8dd5583f0" providerId="AD" clId="Web-{6E6F0D67-CE94-4E50-ADD0-B7533977408A}" dt="2021-02-10T12:11:39.170" v="525" actId="1076"/>
          <ac:picMkLst>
            <pc:docMk/>
            <pc:sldMk cId="1163105111" sldId="6289"/>
            <ac:picMk id="7" creationId="{A76524BC-6FC5-4E18-A751-1EEA05C159BC}"/>
          </ac:picMkLst>
        </pc:picChg>
        <pc:picChg chg="add mod">
          <ac:chgData name="jelle.millenaar" userId="S::jelle.millenaar_iota.org#ext#@zebra.onmicrosoft.com::88ebf665-74e2-4a36-89aa-eba8dd5583f0" providerId="AD" clId="Web-{6E6F0D67-CE94-4E50-ADD0-B7533977408A}" dt="2021-02-10T12:52:52.635" v="561" actId="1076"/>
          <ac:picMkLst>
            <pc:docMk/>
            <pc:sldMk cId="1163105111" sldId="6289"/>
            <ac:picMk id="9" creationId="{C0C22CBD-0F56-4336-922C-56F189671215}"/>
          </ac:picMkLst>
        </pc:picChg>
        <pc:picChg chg="add del mod">
          <ac:chgData name="jelle.millenaar" userId="S::jelle.millenaar_iota.org#ext#@zebra.onmicrosoft.com::88ebf665-74e2-4a36-89aa-eba8dd5583f0" providerId="AD" clId="Web-{6E6F0D67-CE94-4E50-ADD0-B7533977408A}" dt="2021-02-10T12:12:46.406" v="540"/>
          <ac:picMkLst>
            <pc:docMk/>
            <pc:sldMk cId="1163105111" sldId="6289"/>
            <ac:picMk id="11" creationId="{8F92F222-C49D-4785-BBEA-5805F4327143}"/>
          </ac:picMkLst>
        </pc:picChg>
        <pc:picChg chg="add mod">
          <ac:chgData name="jelle.millenaar" userId="S::jelle.millenaar_iota.org#ext#@zebra.onmicrosoft.com::88ebf665-74e2-4a36-89aa-eba8dd5583f0" providerId="AD" clId="Web-{6E6F0D67-CE94-4E50-ADD0-B7533977408A}" dt="2021-02-10T12:13:26.078" v="548" actId="1076"/>
          <ac:picMkLst>
            <pc:docMk/>
            <pc:sldMk cId="1163105111" sldId="6289"/>
            <ac:picMk id="12" creationId="{1D5F4C8D-9864-4E0A-AD90-F27FB5DA4BBD}"/>
          </ac:picMkLst>
        </pc:picChg>
        <pc:picChg chg="add mod">
          <ac:chgData name="jelle.millenaar" userId="S::jelle.millenaar_iota.org#ext#@zebra.onmicrosoft.com::88ebf665-74e2-4a36-89aa-eba8dd5583f0" providerId="AD" clId="Web-{6E6F0D67-CE94-4E50-ADD0-B7533977408A}" dt="2021-02-10T12:13:59.689" v="560" actId="1076"/>
          <ac:picMkLst>
            <pc:docMk/>
            <pc:sldMk cId="1163105111" sldId="6289"/>
            <ac:picMk id="14" creationId="{D82D79EC-2277-46E7-94B5-6B793C9A725C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0:47:45.351" v="473"/>
          <ac:picMkLst>
            <pc:docMk/>
            <pc:sldMk cId="1163105111" sldId="6289"/>
            <ac:picMk id="666" creationId="{00000000-0000-0000-0000-000000000000}"/>
          </ac:picMkLst>
        </pc:picChg>
        <pc:picChg chg="mod">
          <ac:chgData name="jelle.millenaar" userId="S::jelle.millenaar_iota.org#ext#@zebra.onmicrosoft.com::88ebf665-74e2-4a36-89aa-eba8dd5583f0" providerId="AD" clId="Web-{6E6F0D67-CE94-4E50-ADD0-B7533977408A}" dt="2021-02-10T12:10:58.294" v="510" actId="1076"/>
          <ac:picMkLst>
            <pc:docMk/>
            <pc:sldMk cId="1163105111" sldId="6289"/>
            <ac:picMk id="667" creationId="{00000000-0000-0000-0000-000000000000}"/>
          </ac:picMkLst>
        </pc:picChg>
        <pc:picChg chg="mod">
          <ac:chgData name="jelle.millenaar" userId="S::jelle.millenaar_iota.org#ext#@zebra.onmicrosoft.com::88ebf665-74e2-4a36-89aa-eba8dd5583f0" providerId="AD" clId="Web-{6E6F0D67-CE94-4E50-ADD0-B7533977408A}" dt="2021-02-10T12:10:58.357" v="511" actId="1076"/>
          <ac:picMkLst>
            <pc:docMk/>
            <pc:sldMk cId="1163105111" sldId="6289"/>
            <ac:picMk id="668" creationId="{00000000-0000-0000-0000-000000000000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2:06:32.242" v="476"/>
          <ac:picMkLst>
            <pc:docMk/>
            <pc:sldMk cId="1163105111" sldId="6289"/>
            <ac:picMk id="669" creationId="{00000000-0000-0000-0000-000000000000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2:06:32.351" v="477"/>
          <ac:picMkLst>
            <pc:docMk/>
            <pc:sldMk cId="1163105111" sldId="6289"/>
            <ac:picMk id="670" creationId="{00000000-0000-0000-0000-000000000000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2:06:32.648" v="479"/>
          <ac:picMkLst>
            <pc:docMk/>
            <pc:sldMk cId="1163105111" sldId="6289"/>
            <ac:picMk id="671" creationId="{00000000-0000-0000-0000-000000000000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2:06:33.476" v="481"/>
          <ac:picMkLst>
            <pc:docMk/>
            <pc:sldMk cId="1163105111" sldId="6289"/>
            <ac:picMk id="672" creationId="{00000000-0000-0000-0000-000000000000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2:06:33.992" v="482"/>
          <ac:picMkLst>
            <pc:docMk/>
            <pc:sldMk cId="1163105111" sldId="6289"/>
            <ac:picMk id="673" creationId="{00000000-0000-0000-0000-000000000000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2:06:33.335" v="480"/>
          <ac:picMkLst>
            <pc:docMk/>
            <pc:sldMk cId="1163105111" sldId="6289"/>
            <ac:picMk id="674" creationId="{00000000-0000-0000-0000-000000000000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2:06:32.398" v="478"/>
          <ac:picMkLst>
            <pc:docMk/>
            <pc:sldMk cId="1163105111" sldId="6289"/>
            <ac:picMk id="675" creationId="{00000000-0000-0000-0000-000000000000}"/>
          </ac:picMkLst>
        </pc:picChg>
        <pc:picChg chg="del">
          <ac:chgData name="jelle.millenaar" userId="S::jelle.millenaar_iota.org#ext#@zebra.onmicrosoft.com::88ebf665-74e2-4a36-89aa-eba8dd5583f0" providerId="AD" clId="Web-{6E6F0D67-CE94-4E50-ADD0-B7533977408A}" dt="2021-02-10T12:06:34.554" v="483"/>
          <ac:picMkLst>
            <pc:docMk/>
            <pc:sldMk cId="1163105111" sldId="6289"/>
            <ac:picMk id="676" creationId="{00000000-0000-0000-0000-000000000000}"/>
          </ac:picMkLst>
        </pc:picChg>
        <pc:picChg chg="del ord">
          <ac:chgData name="jelle.millenaar" userId="S::jelle.millenaar_iota.org#ext#@zebra.onmicrosoft.com::88ebf665-74e2-4a36-89aa-eba8dd5583f0" providerId="AD" clId="Web-{6E6F0D67-CE94-4E50-ADD0-B7533977408A}" dt="2021-02-10T12:06:29.257" v="475"/>
          <ac:picMkLst>
            <pc:docMk/>
            <pc:sldMk cId="1163105111" sldId="6289"/>
            <ac:picMk id="677" creationId="{00000000-0000-0000-0000-000000000000}"/>
          </ac:picMkLst>
        </pc:picChg>
      </pc:sldChg>
      <pc:sldChg chg="addCm">
        <pc:chgData name="jelle.millenaar" userId="S::jelle.millenaar_iota.org#ext#@zebra.onmicrosoft.com::88ebf665-74e2-4a36-89aa-eba8dd5583f0" providerId="AD" clId="Web-{6E6F0D67-CE94-4E50-ADD0-B7533977408A}" dt="2021-02-10T09:43:57.876" v="214"/>
        <pc:sldMkLst>
          <pc:docMk/>
          <pc:sldMk cId="2875165247" sldId="6306"/>
        </pc:sldMkLst>
      </pc:sldChg>
      <pc:sldChg chg="addSp delSp modSp new mod modClrScheme chgLayout">
        <pc:chgData name="jelle.millenaar" userId="S::jelle.millenaar_iota.org#ext#@zebra.onmicrosoft.com::88ebf665-74e2-4a36-89aa-eba8dd5583f0" providerId="AD" clId="Web-{6E6F0D67-CE94-4E50-ADD0-B7533977408A}" dt="2021-02-10T10:21:21.544" v="457" actId="20577"/>
        <pc:sldMkLst>
          <pc:docMk/>
          <pc:sldMk cId="2666114048" sldId="6316"/>
        </pc:sldMkLst>
        <pc:spChg chg="mod ord">
          <ac:chgData name="jelle.millenaar" userId="S::jelle.millenaar_iota.org#ext#@zebra.onmicrosoft.com::88ebf665-74e2-4a36-89aa-eba8dd5583f0" providerId="AD" clId="Web-{6E6F0D67-CE94-4E50-ADD0-B7533977408A}" dt="2021-02-10T09:28:51.789" v="6" actId="20577"/>
          <ac:spMkLst>
            <pc:docMk/>
            <pc:sldMk cId="2666114048" sldId="6316"/>
            <ac:spMk id="2" creationId="{AAF7FF6B-94A0-4535-99AE-F8BDB50BC49D}"/>
          </ac:spMkLst>
        </pc:spChg>
        <pc:spChg chg="del">
          <ac:chgData name="jelle.millenaar" userId="S::jelle.millenaar_iota.org#ext#@zebra.onmicrosoft.com::88ebf665-74e2-4a36-89aa-eba8dd5583f0" providerId="AD" clId="Web-{6E6F0D67-CE94-4E50-ADD0-B7533977408A}" dt="2021-02-10T09:23:53.141" v="1"/>
          <ac:spMkLst>
            <pc:docMk/>
            <pc:sldMk cId="2666114048" sldId="6316"/>
            <ac:spMk id="3" creationId="{F8A267EF-CB0F-4034-817E-408A857EAB84}"/>
          </ac:spMkLst>
        </pc:spChg>
        <pc:spChg chg="del">
          <ac:chgData name="jelle.millenaar" userId="S::jelle.millenaar_iota.org#ext#@zebra.onmicrosoft.com::88ebf665-74e2-4a36-89aa-eba8dd5583f0" providerId="AD" clId="Web-{6E6F0D67-CE94-4E50-ADD0-B7533977408A}" dt="2021-02-10T09:23:53.141" v="1"/>
          <ac:spMkLst>
            <pc:docMk/>
            <pc:sldMk cId="2666114048" sldId="6316"/>
            <ac:spMk id="4" creationId="{D44C64FF-7171-4132-A671-6B277EFF754F}"/>
          </ac:spMkLst>
        </pc:spChg>
        <pc:spChg chg="add mod ord">
          <ac:chgData name="jelle.millenaar" userId="S::jelle.millenaar_iota.org#ext#@zebra.onmicrosoft.com::88ebf665-74e2-4a36-89aa-eba8dd5583f0" providerId="AD" clId="Web-{6E6F0D67-CE94-4E50-ADD0-B7533977408A}" dt="2021-02-10T10:21:21.544" v="457" actId="20577"/>
          <ac:spMkLst>
            <pc:docMk/>
            <pc:sldMk cId="2666114048" sldId="6316"/>
            <ac:spMk id="5" creationId="{354892FF-3C1D-4EE9-AE7F-C1EED35F226D}"/>
          </ac:spMkLst>
        </pc:spChg>
        <pc:spChg chg="add mod">
          <ac:chgData name="jelle.millenaar" userId="S::jelle.millenaar_iota.org#ext#@zebra.onmicrosoft.com::88ebf665-74e2-4a36-89aa-eba8dd5583f0" providerId="AD" clId="Web-{6E6F0D67-CE94-4E50-ADD0-B7533977408A}" dt="2021-02-10T09:35:52.472" v="160" actId="1076"/>
          <ac:spMkLst>
            <pc:docMk/>
            <pc:sldMk cId="2666114048" sldId="6316"/>
            <ac:spMk id="7" creationId="{80DF991F-7CD0-4A95-938E-0E0B4090A973}"/>
          </ac:spMkLst>
        </pc:spChg>
        <pc:picChg chg="add del mod">
          <ac:chgData name="jelle.millenaar" userId="S::jelle.millenaar_iota.org#ext#@zebra.onmicrosoft.com::88ebf665-74e2-4a36-89aa-eba8dd5583f0" providerId="AD" clId="Web-{6E6F0D67-CE94-4E50-ADD0-B7533977408A}" dt="2021-02-10T09:39:49.119" v="210"/>
          <ac:picMkLst>
            <pc:docMk/>
            <pc:sldMk cId="2666114048" sldId="6316"/>
            <ac:picMk id="6" creationId="{361A8C5C-173C-4C1D-9C42-1B5324F49C00}"/>
          </ac:picMkLst>
        </pc:picChg>
        <pc:picChg chg="add mod">
          <ac:chgData name="jelle.millenaar" userId="S::jelle.millenaar_iota.org#ext#@zebra.onmicrosoft.com::88ebf665-74e2-4a36-89aa-eba8dd5583f0" providerId="AD" clId="Web-{6E6F0D67-CE94-4E50-ADD0-B7533977408A}" dt="2021-02-10T09:39:59.291" v="212" actId="1076"/>
          <ac:picMkLst>
            <pc:docMk/>
            <pc:sldMk cId="2666114048" sldId="6316"/>
            <ac:picMk id="8" creationId="{A1351493-7747-45DD-96A4-3E4D1CEB9195}"/>
          </ac:picMkLst>
        </pc:picChg>
      </pc:sldChg>
    </pc:docChg>
  </pc:docChgLst>
  <pc:docChgLst>
    <pc:chgData name="Fryer, Alex" userId="S::af1579@zebra.com::bf5d80ff-83c4-4b8a-9a71-fc67b316df3e" providerId="AD" clId="Web-{AECE12EF-AE08-4A2E-9406-1E04C8851617}"/>
    <pc:docChg chg="modSld">
      <pc:chgData name="Fryer, Alex" userId="S::af1579@zebra.com::bf5d80ff-83c4-4b8a-9a71-fc67b316df3e" providerId="AD" clId="Web-{AECE12EF-AE08-4A2E-9406-1E04C8851617}" dt="2021-02-05T17:01:49.279" v="5" actId="20577"/>
      <pc:docMkLst>
        <pc:docMk/>
      </pc:docMkLst>
      <pc:sldChg chg="modSp">
        <pc:chgData name="Fryer, Alex" userId="S::af1579@zebra.com::bf5d80ff-83c4-4b8a-9a71-fc67b316df3e" providerId="AD" clId="Web-{AECE12EF-AE08-4A2E-9406-1E04C8851617}" dt="2021-02-05T17:01:49.279" v="5" actId="20577"/>
        <pc:sldMkLst>
          <pc:docMk/>
          <pc:sldMk cId="1644678125" sldId="6312"/>
        </pc:sldMkLst>
        <pc:spChg chg="mod">
          <ac:chgData name="Fryer, Alex" userId="S::af1579@zebra.com::bf5d80ff-83c4-4b8a-9a71-fc67b316df3e" providerId="AD" clId="Web-{AECE12EF-AE08-4A2E-9406-1E04C8851617}" dt="2021-02-05T17:01:49.279" v="5" actId="20577"/>
          <ac:spMkLst>
            <pc:docMk/>
            <pc:sldMk cId="1644678125" sldId="6312"/>
            <ac:spMk id="2" creationId="{4CD0D714-AEBA-425E-987C-D424BE1A971A}"/>
          </ac:spMkLst>
        </pc:spChg>
      </pc:sldChg>
    </pc:docChg>
  </pc:docChgLst>
  <pc:docChgLst>
    <pc:chgData name="Fryer, Alex" userId="S::af1579@zebra.com::bf5d80ff-83c4-4b8a-9a71-fc67b316df3e" providerId="AD" clId="Web-{67152894-E2BF-44DA-9DC9-2CA636FAECDC}"/>
    <pc:docChg chg="modSld">
      <pc:chgData name="Fryer, Alex" userId="S::af1579@zebra.com::bf5d80ff-83c4-4b8a-9a71-fc67b316df3e" providerId="AD" clId="Web-{67152894-E2BF-44DA-9DC9-2CA636FAECDC}" dt="2021-02-11T15:44:13.129" v="8" actId="1076"/>
      <pc:docMkLst>
        <pc:docMk/>
      </pc:docMkLst>
      <pc:sldChg chg="modSp">
        <pc:chgData name="Fryer, Alex" userId="S::af1579@zebra.com::bf5d80ff-83c4-4b8a-9a71-fc67b316df3e" providerId="AD" clId="Web-{67152894-E2BF-44DA-9DC9-2CA636FAECDC}" dt="2021-02-11T15:44:13.129" v="8" actId="1076"/>
        <pc:sldMkLst>
          <pc:docMk/>
          <pc:sldMk cId="1404367348" sldId="6320"/>
        </pc:sldMkLst>
        <pc:spChg chg="mod">
          <ac:chgData name="Fryer, Alex" userId="S::af1579@zebra.com::bf5d80ff-83c4-4b8a-9a71-fc67b316df3e" providerId="AD" clId="Web-{67152894-E2BF-44DA-9DC9-2CA636FAECDC}" dt="2021-02-11T15:44:13.129" v="8" actId="1076"/>
          <ac:spMkLst>
            <pc:docMk/>
            <pc:sldMk cId="1404367348" sldId="6320"/>
            <ac:spMk id="14" creationId="{23653952-2A0E-42C4-A55A-DA455C8C4D78}"/>
          </ac:spMkLst>
        </pc:spChg>
      </pc:sldChg>
    </pc:docChg>
  </pc:docChgLst>
  <pc:docChgLst>
    <pc:chgData name="Moreno, Ricardo" userId="S::rmoreno@zebra.com::8ba79d9e-c4ac-4213-b4e8-32b25645aa24" providerId="AD" clId="Web-{98CB0ACF-7645-4B56-9A09-7049A7B602CE}"/>
    <pc:docChg chg="modSld">
      <pc:chgData name="Moreno, Ricardo" userId="S::rmoreno@zebra.com::8ba79d9e-c4ac-4213-b4e8-32b25645aa24" providerId="AD" clId="Web-{98CB0ACF-7645-4B56-9A09-7049A7B602CE}" dt="2021-02-17T09:46:26.077" v="12"/>
      <pc:docMkLst>
        <pc:docMk/>
      </pc:docMkLst>
      <pc:sldChg chg="addSp delSp modSp">
        <pc:chgData name="Moreno, Ricardo" userId="S::rmoreno@zebra.com::8ba79d9e-c4ac-4213-b4e8-32b25645aa24" providerId="AD" clId="Web-{98CB0ACF-7645-4B56-9A09-7049A7B602CE}" dt="2021-02-17T09:46:26.077" v="12"/>
        <pc:sldMkLst>
          <pc:docMk/>
          <pc:sldMk cId="4270823646" sldId="6303"/>
        </pc:sldMkLst>
        <pc:picChg chg="add del mod">
          <ac:chgData name="Moreno, Ricardo" userId="S::rmoreno@zebra.com::8ba79d9e-c4ac-4213-b4e8-32b25645aa24" providerId="AD" clId="Web-{98CB0ACF-7645-4B56-9A09-7049A7B602CE}" dt="2021-02-17T09:44:34.685" v="2"/>
          <ac:picMkLst>
            <pc:docMk/>
            <pc:sldMk cId="4270823646" sldId="6303"/>
            <ac:picMk id="19" creationId="{E1F3AFAA-313C-41D7-93FC-B62B87331D7D}"/>
          </ac:picMkLst>
        </pc:picChg>
        <pc:picChg chg="add mod">
          <ac:chgData name="Moreno, Ricardo" userId="S::rmoreno@zebra.com::8ba79d9e-c4ac-4213-b4e8-32b25645aa24" providerId="AD" clId="Web-{98CB0ACF-7645-4B56-9A09-7049A7B602CE}" dt="2021-02-17T09:44:59.467" v="7" actId="14100"/>
          <ac:picMkLst>
            <pc:docMk/>
            <pc:sldMk cId="4270823646" sldId="6303"/>
            <ac:picMk id="20" creationId="{A4BCB390-7921-4768-B1A0-70213F771C0A}"/>
          </ac:picMkLst>
        </pc:picChg>
        <pc:picChg chg="add del">
          <ac:chgData name="Moreno, Ricardo" userId="S::rmoreno@zebra.com::8ba79d9e-c4ac-4213-b4e8-32b25645aa24" providerId="AD" clId="Web-{98CB0ACF-7645-4B56-9A09-7049A7B602CE}" dt="2021-02-17T09:44:53.545" v="5"/>
          <ac:picMkLst>
            <pc:docMk/>
            <pc:sldMk cId="4270823646" sldId="6303"/>
            <ac:picMk id="21" creationId="{E1F21295-9C4E-4514-BD61-94B83402394F}"/>
          </ac:picMkLst>
        </pc:picChg>
        <pc:picChg chg="add del mod">
          <ac:chgData name="Moreno, Ricardo" userId="S::rmoreno@zebra.com::8ba79d9e-c4ac-4213-b4e8-32b25645aa24" providerId="AD" clId="Web-{98CB0ACF-7645-4B56-9A09-7049A7B602CE}" dt="2021-02-17T09:46:05.374" v="10"/>
          <ac:picMkLst>
            <pc:docMk/>
            <pc:sldMk cId="4270823646" sldId="6303"/>
            <ac:picMk id="22" creationId="{4CDB6320-F61D-4D75-8112-548AC6EDCEE2}"/>
          </ac:picMkLst>
        </pc:picChg>
        <pc:picChg chg="add del mod">
          <ac:chgData name="Moreno, Ricardo" userId="S::rmoreno@zebra.com::8ba79d9e-c4ac-4213-b4e8-32b25645aa24" providerId="AD" clId="Web-{98CB0ACF-7645-4B56-9A09-7049A7B602CE}" dt="2021-02-17T09:46:26.077" v="12"/>
          <ac:picMkLst>
            <pc:docMk/>
            <pc:sldMk cId="4270823646" sldId="6303"/>
            <ac:picMk id="23" creationId="{A442B0B9-47D7-4318-968F-F475C35781CE}"/>
          </ac:picMkLst>
        </pc:picChg>
      </pc:sldChg>
    </pc:docChg>
  </pc:docChgLst>
  <pc:docChgLst>
    <pc:chgData name="Fryer, Alex" userId="S::af1579@zebra.com::bf5d80ff-83c4-4b8a-9a71-fc67b316df3e" providerId="AD" clId="Web-{E3C28B6E-5BA9-4BF4-9539-5AE9F20A40BA}"/>
    <pc:docChg chg="modSld">
      <pc:chgData name="Fryer, Alex" userId="S::af1579@zebra.com::bf5d80ff-83c4-4b8a-9a71-fc67b316df3e" providerId="AD" clId="Web-{E3C28B6E-5BA9-4BF4-9539-5AE9F20A40BA}" dt="2021-02-17T08:13:16.268" v="1" actId="1076"/>
      <pc:docMkLst>
        <pc:docMk/>
      </pc:docMkLst>
      <pc:sldChg chg="modSp">
        <pc:chgData name="Fryer, Alex" userId="S::af1579@zebra.com::bf5d80ff-83c4-4b8a-9a71-fc67b316df3e" providerId="AD" clId="Web-{E3C28B6E-5BA9-4BF4-9539-5AE9F20A40BA}" dt="2021-02-17T08:13:16.268" v="1" actId="1076"/>
        <pc:sldMkLst>
          <pc:docMk/>
          <pc:sldMk cId="1644678125" sldId="6312"/>
        </pc:sldMkLst>
        <pc:picChg chg="mod">
          <ac:chgData name="Fryer, Alex" userId="S::af1579@zebra.com::bf5d80ff-83c4-4b8a-9a71-fc67b316df3e" providerId="AD" clId="Web-{E3C28B6E-5BA9-4BF4-9539-5AE9F20A40BA}" dt="2021-02-17T08:13:16.268" v="1" actId="1076"/>
          <ac:picMkLst>
            <pc:docMk/>
            <pc:sldMk cId="1644678125" sldId="6312"/>
            <ac:picMk id="3074" creationId="{3FCA11B6-A6FD-4612-8B62-883CD5BE6B1A}"/>
          </ac:picMkLst>
        </pc:picChg>
      </pc:sldChg>
    </pc:docChg>
  </pc:docChgLst>
  <pc:docChgLst>
    <pc:chgData name="jelle.millenaar" userId="S::jelle.millenaar_iota.org#ext#@zebra.onmicrosoft.com::88ebf665-74e2-4a36-89aa-eba8dd5583f0" providerId="AD" clId="Web-{C4DA7BF2-4315-41C7-B286-073FBA0AD6F9}"/>
    <pc:docChg chg="addSld delSld modSld">
      <pc:chgData name="jelle.millenaar" userId="S::jelle.millenaar_iota.org#ext#@zebra.onmicrosoft.com::88ebf665-74e2-4a36-89aa-eba8dd5583f0" providerId="AD" clId="Web-{C4DA7BF2-4315-41C7-B286-073FBA0AD6F9}" dt="2021-02-17T12:27:24.824" v="7"/>
      <pc:docMkLst>
        <pc:docMk/>
      </pc:docMkLst>
      <pc:sldChg chg="addSp modSp">
        <pc:chgData name="jelle.millenaar" userId="S::jelle.millenaar_iota.org#ext#@zebra.onmicrosoft.com::88ebf665-74e2-4a36-89aa-eba8dd5583f0" providerId="AD" clId="Web-{C4DA7BF2-4315-41C7-B286-073FBA0AD6F9}" dt="2021-02-17T12:26:48.933" v="1"/>
        <pc:sldMkLst>
          <pc:docMk/>
          <pc:sldMk cId="2831402419" sldId="6296"/>
        </pc:sldMkLst>
        <pc:spChg chg="add mod">
          <ac:chgData name="jelle.millenaar" userId="S::jelle.millenaar_iota.org#ext#@zebra.onmicrosoft.com::88ebf665-74e2-4a36-89aa-eba8dd5583f0" providerId="AD" clId="Web-{C4DA7BF2-4315-41C7-B286-073FBA0AD6F9}" dt="2021-02-17T12:26:48.933" v="1"/>
          <ac:spMkLst>
            <pc:docMk/>
            <pc:sldMk cId="2831402419" sldId="6296"/>
            <ac:spMk id="2" creationId="{D5EBC94F-2964-4AC2-9EDE-5867D6B41D52}"/>
          </ac:spMkLst>
        </pc:spChg>
      </pc:sldChg>
      <pc:sldChg chg="addSp delSp modSp new del mod modClrScheme chgLayout">
        <pc:chgData name="jelle.millenaar" userId="S::jelle.millenaar_iota.org#ext#@zebra.onmicrosoft.com::88ebf665-74e2-4a36-89aa-eba8dd5583f0" providerId="AD" clId="Web-{C4DA7BF2-4315-41C7-B286-073FBA0AD6F9}" dt="2021-02-17T12:27:24.824" v="7"/>
        <pc:sldMkLst>
          <pc:docMk/>
          <pc:sldMk cId="1636973515" sldId="6324"/>
        </pc:sldMkLst>
        <pc:spChg chg="mod ord">
          <ac:chgData name="jelle.millenaar" userId="S::jelle.millenaar_iota.org#ext#@zebra.onmicrosoft.com::88ebf665-74e2-4a36-89aa-eba8dd5583f0" providerId="AD" clId="Web-{C4DA7BF2-4315-41C7-B286-073FBA0AD6F9}" dt="2021-02-17T12:27:15.137" v="3"/>
          <ac:spMkLst>
            <pc:docMk/>
            <pc:sldMk cId="1636973515" sldId="6324"/>
            <ac:spMk id="2" creationId="{FDF5242B-BDB2-49D9-9681-58A6D374AB77}"/>
          </ac:spMkLst>
        </pc:spChg>
        <pc:spChg chg="del">
          <ac:chgData name="jelle.millenaar" userId="S::jelle.millenaar_iota.org#ext#@zebra.onmicrosoft.com::88ebf665-74e2-4a36-89aa-eba8dd5583f0" providerId="AD" clId="Web-{C4DA7BF2-4315-41C7-B286-073FBA0AD6F9}" dt="2021-02-17T12:27:15.137" v="3"/>
          <ac:spMkLst>
            <pc:docMk/>
            <pc:sldMk cId="1636973515" sldId="6324"/>
            <ac:spMk id="3" creationId="{5368DE4B-9503-42AC-8B20-7A99D1166084}"/>
          </ac:spMkLst>
        </pc:spChg>
        <pc:spChg chg="del">
          <ac:chgData name="jelle.millenaar" userId="S::jelle.millenaar_iota.org#ext#@zebra.onmicrosoft.com::88ebf665-74e2-4a36-89aa-eba8dd5583f0" providerId="AD" clId="Web-{C4DA7BF2-4315-41C7-B286-073FBA0AD6F9}" dt="2021-02-17T12:27:15.137" v="3"/>
          <ac:spMkLst>
            <pc:docMk/>
            <pc:sldMk cId="1636973515" sldId="6324"/>
            <ac:spMk id="4" creationId="{22921793-4BD8-421B-BD4B-A77C874B8638}"/>
          </ac:spMkLst>
        </pc:spChg>
        <pc:spChg chg="add mod ord">
          <ac:chgData name="jelle.millenaar" userId="S::jelle.millenaar_iota.org#ext#@zebra.onmicrosoft.com::88ebf665-74e2-4a36-89aa-eba8dd5583f0" providerId="AD" clId="Web-{C4DA7BF2-4315-41C7-B286-073FBA0AD6F9}" dt="2021-02-17T12:27:15.137" v="3"/>
          <ac:spMkLst>
            <pc:docMk/>
            <pc:sldMk cId="1636973515" sldId="6324"/>
            <ac:spMk id="5" creationId="{02BCD823-07CD-4C63-9720-C02160F6278E}"/>
          </ac:spMkLst>
        </pc:spChg>
        <pc:spChg chg="add del mod">
          <ac:chgData name="jelle.millenaar" userId="S::jelle.millenaar_iota.org#ext#@zebra.onmicrosoft.com::88ebf665-74e2-4a36-89aa-eba8dd5583f0" providerId="AD" clId="Web-{C4DA7BF2-4315-41C7-B286-073FBA0AD6F9}" dt="2021-02-17T12:27:22.684" v="6"/>
          <ac:spMkLst>
            <pc:docMk/>
            <pc:sldMk cId="1636973515" sldId="6324"/>
            <ac:spMk id="6" creationId="{5A588D7D-D2B7-4300-9CD9-13C4C6336258}"/>
          </ac:spMkLst>
        </pc:spChg>
      </pc:sldChg>
    </pc:docChg>
  </pc:docChgLst>
  <pc:docChgLst>
    <pc:chgData name="Fryer, Alex" userId="S::af1579@zebra.com::bf5d80ff-83c4-4b8a-9a71-fc67b316df3e" providerId="AD" clId="Web-{3965D443-E9FD-4520-87D0-74D081F82711}"/>
    <pc:docChg chg="modSld">
      <pc:chgData name="Fryer, Alex" userId="S::af1579@zebra.com::bf5d80ff-83c4-4b8a-9a71-fc67b316df3e" providerId="AD" clId="Web-{3965D443-E9FD-4520-87D0-74D081F82711}" dt="2021-02-10T14:29:50.599" v="32" actId="14100"/>
      <pc:docMkLst>
        <pc:docMk/>
      </pc:docMkLst>
      <pc:sldChg chg="modSp">
        <pc:chgData name="Fryer, Alex" userId="S::af1579@zebra.com::bf5d80ff-83c4-4b8a-9a71-fc67b316df3e" providerId="AD" clId="Web-{3965D443-E9FD-4520-87D0-74D081F82711}" dt="2021-02-10T14:29:09.800" v="21" actId="1076"/>
        <pc:sldMkLst>
          <pc:docMk/>
          <pc:sldMk cId="2256906980" sldId="6315"/>
        </pc:sldMkLst>
        <pc:spChg chg="mod">
          <ac:chgData name="Fryer, Alex" userId="S::af1579@zebra.com::bf5d80ff-83c4-4b8a-9a71-fc67b316df3e" providerId="AD" clId="Web-{3965D443-E9FD-4520-87D0-74D081F82711}" dt="2021-02-10T14:29:09.800" v="21" actId="1076"/>
          <ac:spMkLst>
            <pc:docMk/>
            <pc:sldMk cId="2256906980" sldId="6315"/>
            <ac:spMk id="14" creationId="{356185C8-269C-4CA2-BF11-57DF1FA24C2B}"/>
          </ac:spMkLst>
        </pc:spChg>
      </pc:sldChg>
      <pc:sldChg chg="addSp modSp">
        <pc:chgData name="Fryer, Alex" userId="S::af1579@zebra.com::bf5d80ff-83c4-4b8a-9a71-fc67b316df3e" providerId="AD" clId="Web-{3965D443-E9FD-4520-87D0-74D081F82711}" dt="2021-02-10T14:29:50.599" v="32" actId="14100"/>
        <pc:sldMkLst>
          <pc:docMk/>
          <pc:sldMk cId="3848966494" sldId="6318"/>
        </pc:sldMkLst>
        <pc:spChg chg="mod">
          <ac:chgData name="Fryer, Alex" userId="S::af1579@zebra.com::bf5d80ff-83c4-4b8a-9a71-fc67b316df3e" providerId="AD" clId="Web-{3965D443-E9FD-4520-87D0-74D081F82711}" dt="2021-02-10T14:29:50.599" v="32" actId="14100"/>
          <ac:spMkLst>
            <pc:docMk/>
            <pc:sldMk cId="3848966494" sldId="6318"/>
            <ac:spMk id="26" creationId="{5FF1CA02-41F7-4A8F-ADDE-B187C8A87D09}"/>
          </ac:spMkLst>
        </pc:spChg>
        <pc:picChg chg="add mod">
          <ac:chgData name="Fryer, Alex" userId="S::af1579@zebra.com::bf5d80ff-83c4-4b8a-9a71-fc67b316df3e" providerId="AD" clId="Web-{3965D443-E9FD-4520-87D0-74D081F82711}" dt="2021-02-10T14:29:43.536" v="30" actId="14100"/>
          <ac:picMkLst>
            <pc:docMk/>
            <pc:sldMk cId="3848966494" sldId="6318"/>
            <ac:picMk id="3" creationId="{B8FDA949-EC91-4116-B018-F92A79C9A63C}"/>
          </ac:picMkLst>
        </pc:picChg>
        <pc:picChg chg="mod">
          <ac:chgData name="Fryer, Alex" userId="S::af1579@zebra.com::bf5d80ff-83c4-4b8a-9a71-fc67b316df3e" providerId="AD" clId="Web-{3965D443-E9FD-4520-87D0-74D081F82711}" dt="2021-02-10T14:29:24.785" v="22" actId="1076"/>
          <ac:picMkLst>
            <pc:docMk/>
            <pc:sldMk cId="3848966494" sldId="6318"/>
            <ac:picMk id="21" creationId="{D8842574-08DC-4E20-9BF8-763083A05DBC}"/>
          </ac:picMkLst>
        </pc:picChg>
        <pc:picChg chg="mod">
          <ac:chgData name="Fryer, Alex" userId="S::af1579@zebra.com::bf5d80ff-83c4-4b8a-9a71-fc67b316df3e" providerId="AD" clId="Web-{3965D443-E9FD-4520-87D0-74D081F82711}" dt="2021-02-10T14:29:27.067" v="23" actId="1076"/>
          <ac:picMkLst>
            <pc:docMk/>
            <pc:sldMk cId="3848966494" sldId="6318"/>
            <ac:picMk id="22" creationId="{5159597C-5F62-4DD2-B91F-C6FF315B2C9E}"/>
          </ac:picMkLst>
        </pc:picChg>
        <pc:picChg chg="mod">
          <ac:chgData name="Fryer, Alex" userId="S::af1579@zebra.com::bf5d80ff-83c4-4b8a-9a71-fc67b316df3e" providerId="AD" clId="Web-{3965D443-E9FD-4520-87D0-74D081F82711}" dt="2021-02-10T14:29:36.958" v="28" actId="14100"/>
          <ac:picMkLst>
            <pc:docMk/>
            <pc:sldMk cId="3848966494" sldId="6318"/>
            <ac:picMk id="23" creationId="{51005A34-685D-4EEB-95A9-B6C2C57C43C9}"/>
          </ac:picMkLst>
        </pc:picChg>
        <pc:picChg chg="mod">
          <ac:chgData name="Fryer, Alex" userId="S::af1579@zebra.com::bf5d80ff-83c4-4b8a-9a71-fc67b316df3e" providerId="AD" clId="Web-{3965D443-E9FD-4520-87D0-74D081F82711}" dt="2021-02-10T14:29:34.395" v="27" actId="14100"/>
          <ac:picMkLst>
            <pc:docMk/>
            <pc:sldMk cId="3848966494" sldId="6318"/>
            <ac:picMk id="24" creationId="{64BD6A3E-9CA2-49C0-90BF-649BB441FB9E}"/>
          </ac:picMkLst>
        </pc:picChg>
        <pc:picChg chg="mod">
          <ac:chgData name="Fryer, Alex" userId="S::af1579@zebra.com::bf5d80ff-83c4-4b8a-9a71-fc67b316df3e" providerId="AD" clId="Web-{3965D443-E9FD-4520-87D0-74D081F82711}" dt="2021-02-10T14:29:40.052" v="29" actId="1076"/>
          <ac:picMkLst>
            <pc:docMk/>
            <pc:sldMk cId="3848966494" sldId="6318"/>
            <ac:picMk id="27" creationId="{FAABD772-0187-4A78-A237-6E273F2E81C9}"/>
          </ac:picMkLst>
        </pc:picChg>
      </pc:sldChg>
    </pc:docChg>
  </pc:docChgLst>
  <pc:docChgLst>
    <pc:chgData name="Fryer, Alex" userId="S::af1579@zebra.com::bf5d80ff-83c4-4b8a-9a71-fc67b316df3e" providerId="AD" clId="Web-{9460D5FD-E20C-41D6-BF75-5C5FA14155DB}"/>
    <pc:docChg chg="modSld">
      <pc:chgData name="Fryer, Alex" userId="S::af1579@zebra.com::bf5d80ff-83c4-4b8a-9a71-fc67b316df3e" providerId="AD" clId="Web-{9460D5FD-E20C-41D6-BF75-5C5FA14155DB}" dt="2021-02-12T16:26:55.624" v="24" actId="20577"/>
      <pc:docMkLst>
        <pc:docMk/>
      </pc:docMkLst>
      <pc:sldChg chg="modSp">
        <pc:chgData name="Fryer, Alex" userId="S::af1579@zebra.com::bf5d80ff-83c4-4b8a-9a71-fc67b316df3e" providerId="AD" clId="Web-{9460D5FD-E20C-41D6-BF75-5C5FA14155DB}" dt="2021-02-12T16:26:24.342" v="18" actId="14100"/>
        <pc:sldMkLst>
          <pc:docMk/>
          <pc:sldMk cId="2064093134" sldId="6292"/>
        </pc:sldMkLst>
        <pc:spChg chg="mod">
          <ac:chgData name="Fryer, Alex" userId="S::af1579@zebra.com::bf5d80ff-83c4-4b8a-9a71-fc67b316df3e" providerId="AD" clId="Web-{9460D5FD-E20C-41D6-BF75-5C5FA14155DB}" dt="2021-02-12T16:26:24.342" v="18" actId="14100"/>
          <ac:spMkLst>
            <pc:docMk/>
            <pc:sldMk cId="2064093134" sldId="6292"/>
            <ac:spMk id="16" creationId="{EC299C73-F3AC-4A54-8176-639B7BB5F3B8}"/>
          </ac:spMkLst>
        </pc:spChg>
      </pc:sldChg>
      <pc:sldChg chg="modSp">
        <pc:chgData name="Fryer, Alex" userId="S::af1579@zebra.com::bf5d80ff-83c4-4b8a-9a71-fc67b316df3e" providerId="AD" clId="Web-{9460D5FD-E20C-41D6-BF75-5C5FA14155DB}" dt="2021-02-12T16:26:55.624" v="24" actId="20577"/>
        <pc:sldMkLst>
          <pc:docMk/>
          <pc:sldMk cId="2140648138" sldId="6294"/>
        </pc:sldMkLst>
        <pc:spChg chg="mod">
          <ac:chgData name="Fryer, Alex" userId="S::af1579@zebra.com::bf5d80ff-83c4-4b8a-9a71-fc67b316df3e" providerId="AD" clId="Web-{9460D5FD-E20C-41D6-BF75-5C5FA14155DB}" dt="2021-02-12T16:26:55.624" v="24" actId="20577"/>
          <ac:spMkLst>
            <pc:docMk/>
            <pc:sldMk cId="2140648138" sldId="6294"/>
            <ac:spMk id="4" creationId="{226F5AD0-CB6C-44C9-847A-248FA4718BD9}"/>
          </ac:spMkLst>
        </pc:spChg>
      </pc:sldChg>
      <pc:sldChg chg="modSp">
        <pc:chgData name="Fryer, Alex" userId="S::af1579@zebra.com::bf5d80ff-83c4-4b8a-9a71-fc67b316df3e" providerId="AD" clId="Web-{9460D5FD-E20C-41D6-BF75-5C5FA14155DB}" dt="2021-02-12T16:24:54.980" v="5" actId="20577"/>
        <pc:sldMkLst>
          <pc:docMk/>
          <pc:sldMk cId="1644678125" sldId="6312"/>
        </pc:sldMkLst>
        <pc:spChg chg="mod">
          <ac:chgData name="Fryer, Alex" userId="S::af1579@zebra.com::bf5d80ff-83c4-4b8a-9a71-fc67b316df3e" providerId="AD" clId="Web-{9460D5FD-E20C-41D6-BF75-5C5FA14155DB}" dt="2021-02-12T16:24:54.980" v="5" actId="20577"/>
          <ac:spMkLst>
            <pc:docMk/>
            <pc:sldMk cId="1644678125" sldId="6312"/>
            <ac:spMk id="2" creationId="{4CD0D714-AEBA-425E-987C-D424BE1A971A}"/>
          </ac:spMkLst>
        </pc:spChg>
      </pc:sldChg>
    </pc:docChg>
  </pc:docChgLst>
  <pc:docChgLst>
    <pc:chgData name="Fryer, Alex" userId="S::af1579@zebra.com::bf5d80ff-83c4-4b8a-9a71-fc67b316df3e" providerId="AD" clId="Web-{9CC4811B-771B-42CA-9EC5-AC9C6169C0E1}"/>
    <pc:docChg chg="modSld">
      <pc:chgData name="Fryer, Alex" userId="S::af1579@zebra.com::bf5d80ff-83c4-4b8a-9a71-fc67b316df3e" providerId="AD" clId="Web-{9CC4811B-771B-42CA-9EC5-AC9C6169C0E1}" dt="2021-02-11T07:56:30.210" v="3" actId="14100"/>
      <pc:docMkLst>
        <pc:docMk/>
      </pc:docMkLst>
      <pc:sldChg chg="addSp delSp modSp">
        <pc:chgData name="Fryer, Alex" userId="S::af1579@zebra.com::bf5d80ff-83c4-4b8a-9a71-fc67b316df3e" providerId="AD" clId="Web-{9CC4811B-771B-42CA-9EC5-AC9C6169C0E1}" dt="2021-02-11T07:56:30.210" v="3" actId="14100"/>
        <pc:sldMkLst>
          <pc:docMk/>
          <pc:sldMk cId="2638961627" sldId="6307"/>
        </pc:sldMkLst>
        <pc:spChg chg="del">
          <ac:chgData name="Fryer, Alex" userId="S::af1579@zebra.com::bf5d80ff-83c4-4b8a-9a71-fc67b316df3e" providerId="AD" clId="Web-{9CC4811B-771B-42CA-9EC5-AC9C6169C0E1}" dt="2021-02-11T07:56:21.132" v="0"/>
          <ac:spMkLst>
            <pc:docMk/>
            <pc:sldMk cId="2638961627" sldId="6307"/>
            <ac:spMk id="2" creationId="{6FBA8DBA-6E00-4733-A1AE-C9CE2AC3FEA7}"/>
          </ac:spMkLst>
        </pc:spChg>
        <pc:picChg chg="add mod">
          <ac:chgData name="Fryer, Alex" userId="S::af1579@zebra.com::bf5d80ff-83c4-4b8a-9a71-fc67b316df3e" providerId="AD" clId="Web-{9CC4811B-771B-42CA-9EC5-AC9C6169C0E1}" dt="2021-02-11T07:56:30.210" v="3" actId="14100"/>
          <ac:picMkLst>
            <pc:docMk/>
            <pc:sldMk cId="2638961627" sldId="6307"/>
            <ac:picMk id="3" creationId="{60398722-A94A-4326-94C3-DF03002FB539}"/>
          </ac:picMkLst>
        </pc:picChg>
      </pc:sldChg>
    </pc:docChg>
  </pc:docChgLst>
  <pc:docChgLst>
    <pc:chgData name="Fryer, Alex" userId="S::af1579@zebra.com::bf5d80ff-83c4-4b8a-9a71-fc67b316df3e" providerId="AD" clId="Web-{D704C9A5-E0A0-48C4-850D-7F8C08E2B77D}"/>
    <pc:docChg chg="modSld">
      <pc:chgData name="Fryer, Alex" userId="S::af1579@zebra.com::bf5d80ff-83c4-4b8a-9a71-fc67b316df3e" providerId="AD" clId="Web-{D704C9A5-E0A0-48C4-850D-7F8C08E2B77D}" dt="2021-02-15T13:05:48.086" v="19" actId="20577"/>
      <pc:docMkLst>
        <pc:docMk/>
      </pc:docMkLst>
      <pc:sldChg chg="modSp">
        <pc:chgData name="Fryer, Alex" userId="S::af1579@zebra.com::bf5d80ff-83c4-4b8a-9a71-fc67b316df3e" providerId="AD" clId="Web-{D704C9A5-E0A0-48C4-850D-7F8C08E2B77D}" dt="2021-02-15T13:05:48.086" v="19" actId="20577"/>
        <pc:sldMkLst>
          <pc:docMk/>
          <pc:sldMk cId="1607131280" sldId="6285"/>
        </pc:sldMkLst>
        <pc:spChg chg="mod">
          <ac:chgData name="Fryer, Alex" userId="S::af1579@zebra.com::bf5d80ff-83c4-4b8a-9a71-fc67b316df3e" providerId="AD" clId="Web-{D704C9A5-E0A0-48C4-850D-7F8C08E2B77D}" dt="2021-02-15T13:05:48.086" v="19" actId="20577"/>
          <ac:spMkLst>
            <pc:docMk/>
            <pc:sldMk cId="1607131280" sldId="6285"/>
            <ac:spMk id="4" creationId="{31F25929-FFC2-4307-A4E4-5839AEA02E03}"/>
          </ac:spMkLst>
        </pc:spChg>
      </pc:sldChg>
    </pc:docChg>
  </pc:docChgLst>
  <pc:docChgLst>
    <pc:chgData name="jelle.millenaar" userId="5a4a3052-cf41-4c07-ab21-280050fae3ea" providerId="ADAL" clId="{5325ED3F-17FF-4237-AD46-6A61979D1778}"/>
    <pc:docChg chg="undo custSel addSld delSld modSld sldOrd">
      <pc:chgData name="jelle.millenaar" userId="5a4a3052-cf41-4c07-ab21-280050fae3ea" providerId="ADAL" clId="{5325ED3F-17FF-4237-AD46-6A61979D1778}" dt="2021-02-18T14:10:12.728" v="661" actId="20577"/>
      <pc:docMkLst>
        <pc:docMk/>
      </pc:docMkLst>
      <pc:sldChg chg="add">
        <pc:chgData name="jelle.millenaar" userId="5a4a3052-cf41-4c07-ab21-280050fae3ea" providerId="ADAL" clId="{5325ED3F-17FF-4237-AD46-6A61979D1778}" dt="2021-02-17T12:39:36.957" v="232"/>
        <pc:sldMkLst>
          <pc:docMk/>
          <pc:sldMk cId="0" sldId="256"/>
        </pc:sldMkLst>
      </pc:sldChg>
      <pc:sldChg chg="modSp add mod setBg modNotes">
        <pc:chgData name="jelle.millenaar" userId="5a4a3052-cf41-4c07-ab21-280050fae3ea" providerId="ADAL" clId="{5325ED3F-17FF-4237-AD46-6A61979D1778}" dt="2021-02-17T12:39:14.213" v="230" actId="20577"/>
        <pc:sldMkLst>
          <pc:docMk/>
          <pc:sldMk cId="0" sldId="257"/>
        </pc:sldMkLst>
        <pc:spChg chg="mod">
          <ac:chgData name="jelle.millenaar" userId="5a4a3052-cf41-4c07-ab21-280050fae3ea" providerId="ADAL" clId="{5325ED3F-17FF-4237-AD46-6A61979D1778}" dt="2021-02-17T12:39:14.213" v="230" actId="20577"/>
          <ac:spMkLst>
            <pc:docMk/>
            <pc:sldMk cId="0" sldId="257"/>
            <ac:spMk id="218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7T12:39:08.878" v="228" actId="20577"/>
          <ac:spMkLst>
            <pc:docMk/>
            <pc:sldMk cId="0" sldId="257"/>
            <ac:spMk id="219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7T12:39:10.380" v="229" actId="20577"/>
          <ac:spMkLst>
            <pc:docMk/>
            <pc:sldMk cId="0" sldId="257"/>
            <ac:spMk id="220" creationId="{00000000-0000-0000-0000-000000000000}"/>
          </ac:spMkLst>
        </pc:spChg>
      </pc:sldChg>
      <pc:sldChg chg="modSp add mod">
        <pc:chgData name="jelle.millenaar" userId="5a4a3052-cf41-4c07-ab21-280050fae3ea" providerId="ADAL" clId="{5325ED3F-17FF-4237-AD46-6A61979D1778}" dt="2021-02-18T10:22:40.954" v="574" actId="20577"/>
        <pc:sldMkLst>
          <pc:docMk/>
          <pc:sldMk cId="0" sldId="258"/>
        </pc:sldMkLst>
        <pc:spChg chg="mod">
          <ac:chgData name="jelle.millenaar" userId="5a4a3052-cf41-4c07-ab21-280050fae3ea" providerId="ADAL" clId="{5325ED3F-17FF-4237-AD46-6A61979D1778}" dt="2021-02-18T09:35:25.442" v="573" actId="1036"/>
          <ac:spMkLst>
            <pc:docMk/>
            <pc:sldMk cId="0" sldId="258"/>
            <ac:spMk id="232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7T14:01:35.325" v="400" actId="20577"/>
          <ac:spMkLst>
            <pc:docMk/>
            <pc:sldMk cId="0" sldId="258"/>
            <ac:spMk id="234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7T12:42:42.395" v="278" actId="20577"/>
          <ac:spMkLst>
            <pc:docMk/>
            <pc:sldMk cId="0" sldId="258"/>
            <ac:spMk id="237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7T12:52:46.233" v="346" actId="20577"/>
          <ac:spMkLst>
            <pc:docMk/>
            <pc:sldMk cId="0" sldId="258"/>
            <ac:spMk id="240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10:22:40.954" v="574" actId="20577"/>
          <ac:spMkLst>
            <pc:docMk/>
            <pc:sldMk cId="0" sldId="258"/>
            <ac:spMk id="241" creationId="{00000000-0000-0000-0000-000000000000}"/>
          </ac:spMkLst>
        </pc:spChg>
      </pc:sldChg>
      <pc:sldChg chg="addSp delSp modSp add mod ord delCm modNotes">
        <pc:chgData name="jelle.millenaar" userId="5a4a3052-cf41-4c07-ab21-280050fae3ea" providerId="ADAL" clId="{5325ED3F-17FF-4237-AD46-6A61979D1778}" dt="2021-02-17T12:49:05.905" v="323" actId="20577"/>
        <pc:sldMkLst>
          <pc:docMk/>
          <pc:sldMk cId="0" sldId="260"/>
        </pc:sldMkLst>
        <pc:spChg chg="add mod">
          <ac:chgData name="jelle.millenaar" userId="5a4a3052-cf41-4c07-ab21-280050fae3ea" providerId="ADAL" clId="{5325ED3F-17FF-4237-AD46-6A61979D1778}" dt="2021-02-17T12:47:01.932" v="307"/>
          <ac:spMkLst>
            <pc:docMk/>
            <pc:sldMk cId="0" sldId="260"/>
            <ac:spMk id="35" creationId="{D18E5F97-D830-4BC9-890E-745E9D9EE5F2}"/>
          </ac:spMkLst>
        </pc:spChg>
        <pc:spChg chg="del mod">
          <ac:chgData name="jelle.millenaar" userId="5a4a3052-cf41-4c07-ab21-280050fae3ea" providerId="ADAL" clId="{5325ED3F-17FF-4237-AD46-6A61979D1778}" dt="2021-02-17T12:46:56.244" v="305" actId="478"/>
          <ac:spMkLst>
            <pc:docMk/>
            <pc:sldMk cId="0" sldId="260"/>
            <ac:spMk id="282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7T12:49:05.905" v="323" actId="20577"/>
          <ac:spMkLst>
            <pc:docMk/>
            <pc:sldMk cId="0" sldId="260"/>
            <ac:spMk id="288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7T12:48:20.996" v="311" actId="6549"/>
          <ac:spMkLst>
            <pc:docMk/>
            <pc:sldMk cId="0" sldId="260"/>
            <ac:spMk id="289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7T12:48:52.833" v="321" actId="20577"/>
          <ac:spMkLst>
            <pc:docMk/>
            <pc:sldMk cId="0" sldId="260"/>
            <ac:spMk id="299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7T12:48:39.291" v="318" actId="6549"/>
          <ac:spMkLst>
            <pc:docMk/>
            <pc:sldMk cId="0" sldId="260"/>
            <ac:spMk id="300" creationId="{00000000-0000-0000-0000-000000000000}"/>
          </ac:spMkLst>
        </pc:spChg>
      </pc:sldChg>
      <pc:sldChg chg="addSp delSp modSp add mod">
        <pc:chgData name="jelle.millenaar" userId="5a4a3052-cf41-4c07-ab21-280050fae3ea" providerId="ADAL" clId="{5325ED3F-17FF-4237-AD46-6A61979D1778}" dt="2021-02-17T14:03:10.653" v="409" actId="14100"/>
        <pc:sldMkLst>
          <pc:docMk/>
          <pc:sldMk cId="0" sldId="268"/>
        </pc:sldMkLst>
        <pc:spChg chg="add mod">
          <ac:chgData name="jelle.millenaar" userId="5a4a3052-cf41-4c07-ab21-280050fae3ea" providerId="ADAL" clId="{5325ED3F-17FF-4237-AD46-6A61979D1778}" dt="2021-02-17T14:03:10.653" v="409" actId="14100"/>
          <ac:spMkLst>
            <pc:docMk/>
            <pc:sldMk cId="0" sldId="268"/>
            <ac:spMk id="8" creationId="{0EF1CFCC-9237-49E0-B15D-B3662704E2C5}"/>
          </ac:spMkLst>
        </pc:spChg>
        <pc:spChg chg="mod">
          <ac:chgData name="jelle.millenaar" userId="5a4a3052-cf41-4c07-ab21-280050fae3ea" providerId="ADAL" clId="{5325ED3F-17FF-4237-AD46-6A61979D1778}" dt="2021-02-17T12:47:34.648" v="310" actId="113"/>
          <ac:spMkLst>
            <pc:docMk/>
            <pc:sldMk cId="0" sldId="268"/>
            <ac:spMk id="467" creationId="{00000000-0000-0000-0000-000000000000}"/>
          </ac:spMkLst>
        </pc:spChg>
        <pc:spChg chg="del mod">
          <ac:chgData name="jelle.millenaar" userId="5a4a3052-cf41-4c07-ab21-280050fae3ea" providerId="ADAL" clId="{5325ED3F-17FF-4237-AD46-6A61979D1778}" dt="2021-02-17T14:03:03.179" v="406" actId="478"/>
          <ac:spMkLst>
            <pc:docMk/>
            <pc:sldMk cId="0" sldId="268"/>
            <ac:spMk id="468" creationId="{00000000-0000-0000-0000-000000000000}"/>
          </ac:spMkLst>
        </pc:spChg>
      </pc:sldChg>
      <pc:sldChg chg="modSp mod">
        <pc:chgData name="jelle.millenaar" userId="5a4a3052-cf41-4c07-ab21-280050fae3ea" providerId="ADAL" clId="{5325ED3F-17FF-4237-AD46-6A61979D1778}" dt="2021-02-18T14:10:12.728" v="661" actId="20577"/>
        <pc:sldMkLst>
          <pc:docMk/>
          <pc:sldMk cId="2758812538" sldId="294"/>
        </pc:sldMkLst>
        <pc:spChg chg="mod">
          <ac:chgData name="jelle.millenaar" userId="5a4a3052-cf41-4c07-ab21-280050fae3ea" providerId="ADAL" clId="{5325ED3F-17FF-4237-AD46-6A61979D1778}" dt="2021-02-18T14:10:12.728" v="661" actId="20577"/>
          <ac:spMkLst>
            <pc:docMk/>
            <pc:sldMk cId="2758812538" sldId="294"/>
            <ac:spMk id="22" creationId="{EA60E3B7-0A53-4198-AC00-4E57BBE65B8C}"/>
          </ac:spMkLst>
        </pc:spChg>
      </pc:sldChg>
      <pc:sldChg chg="delSp modSp mod ord">
        <pc:chgData name="jelle.millenaar" userId="5a4a3052-cf41-4c07-ab21-280050fae3ea" providerId="ADAL" clId="{5325ED3F-17FF-4237-AD46-6A61979D1778}" dt="2021-02-18T13:38:14.770" v="645" actId="20577"/>
        <pc:sldMkLst>
          <pc:docMk/>
          <pc:sldMk cId="1916360179" sldId="6286"/>
        </pc:sldMkLst>
        <pc:spChg chg="mod">
          <ac:chgData name="jelle.millenaar" userId="5a4a3052-cf41-4c07-ab21-280050fae3ea" providerId="ADAL" clId="{5325ED3F-17FF-4237-AD46-6A61979D1778}" dt="2021-02-18T13:37:50.622" v="589" actId="20577"/>
          <ac:spMkLst>
            <pc:docMk/>
            <pc:sldMk cId="1916360179" sldId="6286"/>
            <ac:spMk id="20" creationId="{04553C2A-9820-45D9-A7AC-16EB12F68471}"/>
          </ac:spMkLst>
        </pc:spChg>
        <pc:spChg chg="mod">
          <ac:chgData name="jelle.millenaar" userId="5a4a3052-cf41-4c07-ab21-280050fae3ea" providerId="ADAL" clId="{5325ED3F-17FF-4237-AD46-6A61979D1778}" dt="2021-02-18T13:03:01.808" v="576" actId="1076"/>
          <ac:spMkLst>
            <pc:docMk/>
            <pc:sldMk cId="1916360179" sldId="6286"/>
            <ac:spMk id="615" creationId="{00000000-0000-0000-0000-000000000000}"/>
          </ac:spMkLst>
        </pc:spChg>
        <pc:spChg chg="del mod">
          <ac:chgData name="jelle.millenaar" userId="5a4a3052-cf41-4c07-ab21-280050fae3ea" providerId="ADAL" clId="{5325ED3F-17FF-4237-AD46-6A61979D1778}" dt="2021-02-18T13:02:58.306" v="575" actId="478"/>
          <ac:spMkLst>
            <pc:docMk/>
            <pc:sldMk cId="1916360179" sldId="6286"/>
            <ac:spMk id="616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13:38:14.770" v="645" actId="20577"/>
          <ac:spMkLst>
            <pc:docMk/>
            <pc:sldMk cId="1916360179" sldId="6286"/>
            <ac:spMk id="617" creationId="{00000000-0000-0000-0000-000000000000}"/>
          </ac:spMkLst>
        </pc:spChg>
      </pc:sldChg>
      <pc:sldChg chg="del">
        <pc:chgData name="jelle.millenaar" userId="5a4a3052-cf41-4c07-ab21-280050fae3ea" providerId="ADAL" clId="{5325ED3F-17FF-4237-AD46-6A61979D1778}" dt="2021-02-17T12:44:04.407" v="283" actId="47"/>
        <pc:sldMkLst>
          <pc:docMk/>
          <pc:sldMk cId="4185470166" sldId="6287"/>
        </pc:sldMkLst>
      </pc:sldChg>
      <pc:sldChg chg="addSp delSp mod">
        <pc:chgData name="jelle.millenaar" userId="5a4a3052-cf41-4c07-ab21-280050fae3ea" providerId="ADAL" clId="{5325ED3F-17FF-4237-AD46-6A61979D1778}" dt="2021-02-17T12:39:29.259" v="231" actId="22"/>
        <pc:sldMkLst>
          <pc:docMk/>
          <pc:sldMk cId="2831402419" sldId="6296"/>
        </pc:sldMkLst>
        <pc:spChg chg="add del">
          <ac:chgData name="jelle.millenaar" userId="5a4a3052-cf41-4c07-ab21-280050fae3ea" providerId="ADAL" clId="{5325ED3F-17FF-4237-AD46-6A61979D1778}" dt="2021-02-17T12:29:53.784" v="1"/>
          <ac:spMkLst>
            <pc:docMk/>
            <pc:sldMk cId="2831402419" sldId="6296"/>
            <ac:spMk id="5" creationId="{43DC6AF6-AB60-4E09-AAFE-73D7D7E43428}"/>
          </ac:spMkLst>
        </pc:spChg>
        <pc:spChg chg="add del">
          <ac:chgData name="jelle.millenaar" userId="5a4a3052-cf41-4c07-ab21-280050fae3ea" providerId="ADAL" clId="{5325ED3F-17FF-4237-AD46-6A61979D1778}" dt="2021-02-17T12:30:15.986" v="6" actId="22"/>
          <ac:spMkLst>
            <pc:docMk/>
            <pc:sldMk cId="2831402419" sldId="6296"/>
            <ac:spMk id="10" creationId="{22DA1144-5097-483C-B0EE-DBE952F0A519}"/>
          </ac:spMkLst>
        </pc:spChg>
        <pc:spChg chg="add">
          <ac:chgData name="jelle.millenaar" userId="5a4a3052-cf41-4c07-ab21-280050fae3ea" providerId="ADAL" clId="{5325ED3F-17FF-4237-AD46-6A61979D1778}" dt="2021-02-17T12:39:29.259" v="231" actId="22"/>
          <ac:spMkLst>
            <pc:docMk/>
            <pc:sldMk cId="2831402419" sldId="6296"/>
            <ac:spMk id="12" creationId="{EF959C35-ED79-44C2-BE99-387E5ED4FD72}"/>
          </ac:spMkLst>
        </pc:spChg>
        <pc:picChg chg="add del">
          <ac:chgData name="jelle.millenaar" userId="5a4a3052-cf41-4c07-ab21-280050fae3ea" providerId="ADAL" clId="{5325ED3F-17FF-4237-AD46-6A61979D1778}" dt="2021-02-17T12:29:53.784" v="1"/>
          <ac:picMkLst>
            <pc:docMk/>
            <pc:sldMk cId="2831402419" sldId="6296"/>
            <ac:picMk id="1026" creationId="{D7FEEDBB-4E19-4033-86E5-8C8169066143}"/>
          </ac:picMkLst>
        </pc:picChg>
        <pc:picChg chg="add del">
          <ac:chgData name="jelle.millenaar" userId="5a4a3052-cf41-4c07-ab21-280050fae3ea" providerId="ADAL" clId="{5325ED3F-17FF-4237-AD46-6A61979D1778}" dt="2021-02-17T12:29:53.784" v="1"/>
          <ac:picMkLst>
            <pc:docMk/>
            <pc:sldMk cId="2831402419" sldId="6296"/>
            <ac:picMk id="1027" creationId="{5F680C15-49F1-4E22-AC57-D70DCA1D083F}"/>
          </ac:picMkLst>
        </pc:picChg>
        <pc:picChg chg="add del">
          <ac:chgData name="jelle.millenaar" userId="5a4a3052-cf41-4c07-ab21-280050fae3ea" providerId="ADAL" clId="{5325ED3F-17FF-4237-AD46-6A61979D1778}" dt="2021-02-17T12:29:53.784" v="1"/>
          <ac:picMkLst>
            <pc:docMk/>
            <pc:sldMk cId="2831402419" sldId="6296"/>
            <ac:picMk id="1028" creationId="{C059E68D-44EB-483D-A56C-125DD118AD2F}"/>
          </ac:picMkLst>
        </pc:picChg>
      </pc:sldChg>
      <pc:sldChg chg="del">
        <pc:chgData name="jelle.millenaar" userId="5a4a3052-cf41-4c07-ab21-280050fae3ea" providerId="ADAL" clId="{5325ED3F-17FF-4237-AD46-6A61979D1778}" dt="2021-02-18T09:19:35.082" v="537" actId="47"/>
        <pc:sldMkLst>
          <pc:docMk/>
          <pc:sldMk cId="1242964138" sldId="6299"/>
        </pc:sldMkLst>
      </pc:sldChg>
      <pc:sldChg chg="modSp mod">
        <pc:chgData name="jelle.millenaar" userId="5a4a3052-cf41-4c07-ab21-280050fae3ea" providerId="ADAL" clId="{5325ED3F-17FF-4237-AD46-6A61979D1778}" dt="2021-02-18T09:22:33.864" v="571" actId="108"/>
        <pc:sldMkLst>
          <pc:docMk/>
          <pc:sldMk cId="1788159652" sldId="6304"/>
        </pc:sldMkLst>
        <pc:spChg chg="mod">
          <ac:chgData name="jelle.millenaar" userId="5a4a3052-cf41-4c07-ab21-280050fae3ea" providerId="ADAL" clId="{5325ED3F-17FF-4237-AD46-6A61979D1778}" dt="2021-02-18T09:22:33.864" v="571" actId="108"/>
          <ac:spMkLst>
            <pc:docMk/>
            <pc:sldMk cId="1788159652" sldId="6304"/>
            <ac:spMk id="8" creationId="{0A231868-B7F7-4191-BD76-CD947B9243A9}"/>
          </ac:spMkLst>
        </pc:spChg>
      </pc:sldChg>
      <pc:sldChg chg="del">
        <pc:chgData name="jelle.millenaar" userId="5a4a3052-cf41-4c07-ab21-280050fae3ea" providerId="ADAL" clId="{5325ED3F-17FF-4237-AD46-6A61979D1778}" dt="2021-02-17T12:44:07.638" v="284" actId="47"/>
        <pc:sldMkLst>
          <pc:docMk/>
          <pc:sldMk cId="2666114048" sldId="6316"/>
        </pc:sldMkLst>
      </pc:sldChg>
      <pc:sldChg chg="del">
        <pc:chgData name="jelle.millenaar" userId="5a4a3052-cf41-4c07-ab21-280050fae3ea" providerId="ADAL" clId="{5325ED3F-17FF-4237-AD46-6A61979D1778}" dt="2021-02-17T14:03:25.878" v="410" actId="47"/>
        <pc:sldMkLst>
          <pc:docMk/>
          <pc:sldMk cId="3137387801" sldId="6321"/>
        </pc:sldMkLst>
      </pc:sldChg>
      <pc:sldChg chg="addSp modSp new del">
        <pc:chgData name="jelle.millenaar" userId="5a4a3052-cf41-4c07-ab21-280050fae3ea" providerId="ADAL" clId="{5325ED3F-17FF-4237-AD46-6A61979D1778}" dt="2021-02-18T09:12:37.384" v="419" actId="47"/>
        <pc:sldMkLst>
          <pc:docMk/>
          <pc:sldMk cId="1748953370" sldId="6324"/>
        </pc:sldMkLst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2" creationId="{E12CAF67-4E4A-46C6-BB90-5F8121D9C7CB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3" creationId="{1FCCFEFF-B1BA-4758-B78B-182AD5D488F0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4" creationId="{0592502A-33E2-4757-9A94-7D8AA6AF25C3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5" creationId="{9B47E3CE-D504-4333-B303-3353446B9866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6" creationId="{F7265197-509A-4B7F-974C-EE65E986C649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7" creationId="{0DB35631-9C4A-4875-AD0F-C1C4323E4006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8" creationId="{C2892B0C-2BBC-40C7-8354-799FB8F72FAD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13" creationId="{9E705803-5C3A-4EFA-B771-90D320DCFA13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14" creationId="{66239D2B-7811-4FE4-A004-CE16F25FF4D9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15" creationId="{F957FAB1-903D-4B67-9E65-EC34304167D5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16" creationId="{2FA735FD-BB9C-4FBE-8FBD-152AB54140CA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17" creationId="{F5544753-877D-49EF-8410-839BAD9C2072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18" creationId="{471BC868-67F8-421B-8222-3098B46CE5AE}"/>
          </ac:spMkLst>
        </pc:spChg>
        <pc:spChg chg="add mod">
          <ac:chgData name="jelle.millenaar" userId="5a4a3052-cf41-4c07-ab21-280050fae3ea" providerId="ADAL" clId="{5325ED3F-17FF-4237-AD46-6A61979D1778}" dt="2021-02-17T14:46:25.860" v="417"/>
          <ac:spMkLst>
            <pc:docMk/>
            <pc:sldMk cId="1748953370" sldId="6324"/>
            <ac:spMk id="25" creationId="{3F046389-C05A-49BC-B897-6F6B9405CA45}"/>
          </ac:spMkLst>
        </pc:spChg>
        <pc:picChg chg="add mod">
          <ac:chgData name="jelle.millenaar" userId="5a4a3052-cf41-4c07-ab21-280050fae3ea" providerId="ADAL" clId="{5325ED3F-17FF-4237-AD46-6A61979D1778}" dt="2021-02-17T14:46:25.860" v="417"/>
          <ac:picMkLst>
            <pc:docMk/>
            <pc:sldMk cId="1748953370" sldId="6324"/>
            <ac:picMk id="9" creationId="{8499B5DF-ABAD-49EF-AEC9-F9EC7B3CFE7F}"/>
          </ac:picMkLst>
        </pc:picChg>
        <pc:picChg chg="add mod">
          <ac:chgData name="jelle.millenaar" userId="5a4a3052-cf41-4c07-ab21-280050fae3ea" providerId="ADAL" clId="{5325ED3F-17FF-4237-AD46-6A61979D1778}" dt="2021-02-17T14:46:25.860" v="417"/>
          <ac:picMkLst>
            <pc:docMk/>
            <pc:sldMk cId="1748953370" sldId="6324"/>
            <ac:picMk id="10" creationId="{7582300A-F9AA-4790-B817-72F460A6DBD3}"/>
          </ac:picMkLst>
        </pc:picChg>
        <pc:picChg chg="add mod">
          <ac:chgData name="jelle.millenaar" userId="5a4a3052-cf41-4c07-ab21-280050fae3ea" providerId="ADAL" clId="{5325ED3F-17FF-4237-AD46-6A61979D1778}" dt="2021-02-17T14:46:25.860" v="417"/>
          <ac:picMkLst>
            <pc:docMk/>
            <pc:sldMk cId="1748953370" sldId="6324"/>
            <ac:picMk id="11" creationId="{BDF4A203-DB40-4656-BFAC-2C08A4945A9B}"/>
          </ac:picMkLst>
        </pc:picChg>
        <pc:picChg chg="add mod">
          <ac:chgData name="jelle.millenaar" userId="5a4a3052-cf41-4c07-ab21-280050fae3ea" providerId="ADAL" clId="{5325ED3F-17FF-4237-AD46-6A61979D1778}" dt="2021-02-17T14:46:25.860" v="417"/>
          <ac:picMkLst>
            <pc:docMk/>
            <pc:sldMk cId="1748953370" sldId="6324"/>
            <ac:picMk id="12" creationId="{A252D208-41AD-4712-9D67-5E7BDD43620A}"/>
          </ac:picMkLst>
        </pc:picChg>
        <pc:cxnChg chg="add mod">
          <ac:chgData name="jelle.millenaar" userId="5a4a3052-cf41-4c07-ab21-280050fae3ea" providerId="ADAL" clId="{5325ED3F-17FF-4237-AD46-6A61979D1778}" dt="2021-02-17T14:46:25.860" v="417"/>
          <ac:cxnSpMkLst>
            <pc:docMk/>
            <pc:sldMk cId="1748953370" sldId="6324"/>
            <ac:cxnSpMk id="19" creationId="{6DC86F8E-F1FF-4615-8C36-9F4CD51B8DE6}"/>
          </ac:cxnSpMkLst>
        </pc:cxnChg>
        <pc:cxnChg chg="add mod">
          <ac:chgData name="jelle.millenaar" userId="5a4a3052-cf41-4c07-ab21-280050fae3ea" providerId="ADAL" clId="{5325ED3F-17FF-4237-AD46-6A61979D1778}" dt="2021-02-17T14:46:25.860" v="417"/>
          <ac:cxnSpMkLst>
            <pc:docMk/>
            <pc:sldMk cId="1748953370" sldId="6324"/>
            <ac:cxnSpMk id="20" creationId="{73C632CA-9F7D-4804-9CAF-6AB7A4C89562}"/>
          </ac:cxnSpMkLst>
        </pc:cxnChg>
        <pc:cxnChg chg="add mod">
          <ac:chgData name="jelle.millenaar" userId="5a4a3052-cf41-4c07-ab21-280050fae3ea" providerId="ADAL" clId="{5325ED3F-17FF-4237-AD46-6A61979D1778}" dt="2021-02-17T14:46:25.860" v="417"/>
          <ac:cxnSpMkLst>
            <pc:docMk/>
            <pc:sldMk cId="1748953370" sldId="6324"/>
            <ac:cxnSpMk id="21" creationId="{6BCD7D5E-79DB-4963-8F92-AF50DD8FF288}"/>
          </ac:cxnSpMkLst>
        </pc:cxnChg>
        <pc:cxnChg chg="add mod">
          <ac:chgData name="jelle.millenaar" userId="5a4a3052-cf41-4c07-ab21-280050fae3ea" providerId="ADAL" clId="{5325ED3F-17FF-4237-AD46-6A61979D1778}" dt="2021-02-17T14:46:25.860" v="417"/>
          <ac:cxnSpMkLst>
            <pc:docMk/>
            <pc:sldMk cId="1748953370" sldId="6324"/>
            <ac:cxnSpMk id="22" creationId="{828BA2CF-B25A-47DF-AEFA-089E6DD92739}"/>
          </ac:cxnSpMkLst>
        </pc:cxnChg>
        <pc:cxnChg chg="add mod">
          <ac:chgData name="jelle.millenaar" userId="5a4a3052-cf41-4c07-ab21-280050fae3ea" providerId="ADAL" clId="{5325ED3F-17FF-4237-AD46-6A61979D1778}" dt="2021-02-17T14:46:25.860" v="417"/>
          <ac:cxnSpMkLst>
            <pc:docMk/>
            <pc:sldMk cId="1748953370" sldId="6324"/>
            <ac:cxnSpMk id="23" creationId="{EACD656C-0599-4979-AC00-778985516F38}"/>
          </ac:cxnSpMkLst>
        </pc:cxnChg>
        <pc:cxnChg chg="add mod">
          <ac:chgData name="jelle.millenaar" userId="5a4a3052-cf41-4c07-ab21-280050fae3ea" providerId="ADAL" clId="{5325ED3F-17FF-4237-AD46-6A61979D1778}" dt="2021-02-17T14:46:25.860" v="417"/>
          <ac:cxnSpMkLst>
            <pc:docMk/>
            <pc:sldMk cId="1748953370" sldId="6324"/>
            <ac:cxnSpMk id="24" creationId="{3D812F02-1F9C-4C05-AFE5-0A2331B22219}"/>
          </ac:cxnSpMkLst>
        </pc:cxnChg>
        <pc:cxnChg chg="add mod">
          <ac:chgData name="jelle.millenaar" userId="5a4a3052-cf41-4c07-ab21-280050fae3ea" providerId="ADAL" clId="{5325ED3F-17FF-4237-AD46-6A61979D1778}" dt="2021-02-17T14:46:25.860" v="417"/>
          <ac:cxnSpMkLst>
            <pc:docMk/>
            <pc:sldMk cId="1748953370" sldId="6324"/>
            <ac:cxnSpMk id="26" creationId="{54DDFA88-2BD0-4491-AF9D-F2B865B9AAA7}"/>
          </ac:cxnSpMkLst>
        </pc:cxnChg>
        <pc:cxnChg chg="add mod">
          <ac:chgData name="jelle.millenaar" userId="5a4a3052-cf41-4c07-ab21-280050fae3ea" providerId="ADAL" clId="{5325ED3F-17FF-4237-AD46-6A61979D1778}" dt="2021-02-17T14:46:25.860" v="417"/>
          <ac:cxnSpMkLst>
            <pc:docMk/>
            <pc:sldMk cId="1748953370" sldId="6324"/>
            <ac:cxnSpMk id="27" creationId="{FF27E60E-2771-4EE2-AD72-52919A4C1D6D}"/>
          </ac:cxnSpMkLst>
        </pc:cxnChg>
        <pc:cxnChg chg="add mod">
          <ac:chgData name="jelle.millenaar" userId="5a4a3052-cf41-4c07-ab21-280050fae3ea" providerId="ADAL" clId="{5325ED3F-17FF-4237-AD46-6A61979D1778}" dt="2021-02-17T14:46:25.860" v="417"/>
          <ac:cxnSpMkLst>
            <pc:docMk/>
            <pc:sldMk cId="1748953370" sldId="6324"/>
            <ac:cxnSpMk id="28" creationId="{8A464BCF-28CB-46F3-B390-F4C1C56E67F7}"/>
          </ac:cxnSpMkLst>
        </pc:cxnChg>
      </pc:sldChg>
      <pc:sldChg chg="addSp new del mod">
        <pc:chgData name="jelle.millenaar" userId="5a4a3052-cf41-4c07-ab21-280050fae3ea" providerId="ADAL" clId="{5325ED3F-17FF-4237-AD46-6A61979D1778}" dt="2021-02-17T12:30:06.332" v="4" actId="47"/>
        <pc:sldMkLst>
          <pc:docMk/>
          <pc:sldMk cId="2313616594" sldId="6324"/>
        </pc:sldMkLst>
        <pc:spChg chg="add">
          <ac:chgData name="jelle.millenaar" userId="5a4a3052-cf41-4c07-ab21-280050fae3ea" providerId="ADAL" clId="{5325ED3F-17FF-4237-AD46-6A61979D1778}" dt="2021-02-17T12:30:00.632" v="3" actId="22"/>
          <ac:spMkLst>
            <pc:docMk/>
            <pc:sldMk cId="2313616594" sldId="6324"/>
            <ac:spMk id="6" creationId="{E38C11F5-106B-4F80-A026-969006910488}"/>
          </ac:spMkLst>
        </pc:spChg>
      </pc:sldChg>
      <pc:sldChg chg="addSp delSp modSp new del mod modClrScheme chgLayout">
        <pc:chgData name="jelle.millenaar" userId="5a4a3052-cf41-4c07-ab21-280050fae3ea" providerId="ADAL" clId="{5325ED3F-17FF-4237-AD46-6A61979D1778}" dt="2021-02-17T12:31:51.248" v="12" actId="47"/>
        <pc:sldMkLst>
          <pc:docMk/>
          <pc:sldMk cId="2803341268" sldId="6324"/>
        </pc:sldMkLst>
        <pc:spChg chg="del mod ord">
          <ac:chgData name="jelle.millenaar" userId="5a4a3052-cf41-4c07-ab21-280050fae3ea" providerId="ADAL" clId="{5325ED3F-17FF-4237-AD46-6A61979D1778}" dt="2021-02-17T12:30:26.395" v="8" actId="700"/>
          <ac:spMkLst>
            <pc:docMk/>
            <pc:sldMk cId="2803341268" sldId="6324"/>
            <ac:spMk id="2" creationId="{D252D4CA-8CF0-45E8-AC15-A5E49BE8E5AF}"/>
          </ac:spMkLst>
        </pc:spChg>
        <pc:spChg chg="del mod ord">
          <ac:chgData name="jelle.millenaar" userId="5a4a3052-cf41-4c07-ab21-280050fae3ea" providerId="ADAL" clId="{5325ED3F-17FF-4237-AD46-6A61979D1778}" dt="2021-02-17T12:30:26.395" v="8" actId="700"/>
          <ac:spMkLst>
            <pc:docMk/>
            <pc:sldMk cId="2803341268" sldId="6324"/>
            <ac:spMk id="3" creationId="{A159DD27-CA9E-41C7-B8A9-6A3779F45D59}"/>
          </ac:spMkLst>
        </pc:spChg>
        <pc:spChg chg="del">
          <ac:chgData name="jelle.millenaar" userId="5a4a3052-cf41-4c07-ab21-280050fae3ea" providerId="ADAL" clId="{5325ED3F-17FF-4237-AD46-6A61979D1778}" dt="2021-02-17T12:30:26.395" v="8" actId="700"/>
          <ac:spMkLst>
            <pc:docMk/>
            <pc:sldMk cId="2803341268" sldId="6324"/>
            <ac:spMk id="4" creationId="{0A9BD8C1-2E42-4A21-A0A2-87323AA31EC4}"/>
          </ac:spMkLst>
        </pc:spChg>
        <pc:spChg chg="add mod ord">
          <ac:chgData name="jelle.millenaar" userId="5a4a3052-cf41-4c07-ab21-280050fae3ea" providerId="ADAL" clId="{5325ED3F-17FF-4237-AD46-6A61979D1778}" dt="2021-02-17T12:30:26.395" v="8" actId="700"/>
          <ac:spMkLst>
            <pc:docMk/>
            <pc:sldMk cId="2803341268" sldId="6324"/>
            <ac:spMk id="5" creationId="{B87D8C61-564F-40D4-84E3-A6B06C79542B}"/>
          </ac:spMkLst>
        </pc:spChg>
        <pc:spChg chg="add mod ord">
          <ac:chgData name="jelle.millenaar" userId="5a4a3052-cf41-4c07-ab21-280050fae3ea" providerId="ADAL" clId="{5325ED3F-17FF-4237-AD46-6A61979D1778}" dt="2021-02-17T12:30:26.395" v="8" actId="700"/>
          <ac:spMkLst>
            <pc:docMk/>
            <pc:sldMk cId="2803341268" sldId="6324"/>
            <ac:spMk id="6" creationId="{CA1B90B4-7D56-49B1-B82C-3EC8C4BC195C}"/>
          </ac:spMkLst>
        </pc:spChg>
        <pc:spChg chg="add mod ord">
          <ac:chgData name="jelle.millenaar" userId="5a4a3052-cf41-4c07-ab21-280050fae3ea" providerId="ADAL" clId="{5325ED3F-17FF-4237-AD46-6A61979D1778}" dt="2021-02-17T12:30:26.395" v="8" actId="700"/>
          <ac:spMkLst>
            <pc:docMk/>
            <pc:sldMk cId="2803341268" sldId="6324"/>
            <ac:spMk id="7" creationId="{11364823-F45D-44B9-B7DA-1EE9BF4EB156}"/>
          </ac:spMkLst>
        </pc:spChg>
        <pc:spChg chg="add del">
          <ac:chgData name="jelle.millenaar" userId="5a4a3052-cf41-4c07-ab21-280050fae3ea" providerId="ADAL" clId="{5325ED3F-17FF-4237-AD46-6A61979D1778}" dt="2021-02-17T12:30:32.907" v="10" actId="478"/>
          <ac:spMkLst>
            <pc:docMk/>
            <pc:sldMk cId="2803341268" sldId="6324"/>
            <ac:spMk id="9" creationId="{C4D7994A-D2FD-4E72-81B8-81C81FABE7A5}"/>
          </ac:spMkLst>
        </pc:spChg>
      </pc:sldChg>
      <pc:sldChg chg="addSp modSp add mod modNotes">
        <pc:chgData name="jelle.millenaar" userId="5a4a3052-cf41-4c07-ab21-280050fae3ea" providerId="ADAL" clId="{5325ED3F-17FF-4237-AD46-6A61979D1778}" dt="2021-02-18T09:13:14.308" v="468" actId="1076"/>
        <pc:sldMkLst>
          <pc:docMk/>
          <pc:sldMk cId="0" sldId="6325"/>
        </pc:sldMkLst>
        <pc:spChg chg="add mod">
          <ac:chgData name="jelle.millenaar" userId="5a4a3052-cf41-4c07-ab21-280050fae3ea" providerId="ADAL" clId="{5325ED3F-17FF-4237-AD46-6A61979D1778}" dt="2021-02-18T09:12:44.111" v="420"/>
          <ac:spMkLst>
            <pc:docMk/>
            <pc:sldMk cId="0" sldId="6325"/>
            <ac:spMk id="44" creationId="{BDF1D836-B6E8-49C2-94DE-10618D4C246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81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83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84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87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88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89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90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91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92" creationId="{00000000-0000-0000-0000-000000000000}"/>
          </ac:spMkLst>
        </pc:spChg>
        <pc:spChg chg="mod">
          <ac:chgData name="jelle.millenaar" userId="5a4a3052-cf41-4c07-ab21-280050fae3ea" providerId="ADAL" clId="{5325ED3F-17FF-4237-AD46-6A61979D1778}" dt="2021-02-18T09:12:58.206" v="466" actId="1035"/>
          <ac:spMkLst>
            <pc:docMk/>
            <pc:sldMk cId="0" sldId="6325"/>
            <ac:spMk id="297" creationId="{00000000-0000-0000-0000-000000000000}"/>
          </ac:spMkLst>
        </pc:spChg>
        <pc:grpChg chg="mod">
          <ac:chgData name="jelle.millenaar" userId="5a4a3052-cf41-4c07-ab21-280050fae3ea" providerId="ADAL" clId="{5325ED3F-17FF-4237-AD46-6A61979D1778}" dt="2021-02-18T09:12:58.206" v="466" actId="1035"/>
          <ac:grpSpMkLst>
            <pc:docMk/>
            <pc:sldMk cId="0" sldId="6325"/>
            <ac:grpSpMk id="299" creationId="{00000000-0000-0000-0000-000000000000}"/>
          </ac:grpSpMkLst>
        </pc:grpChg>
        <pc:grpChg chg="mod">
          <ac:chgData name="jelle.millenaar" userId="5a4a3052-cf41-4c07-ab21-280050fae3ea" providerId="ADAL" clId="{5325ED3F-17FF-4237-AD46-6A61979D1778}" dt="2021-02-18T09:12:58.206" v="466" actId="1035"/>
          <ac:grpSpMkLst>
            <pc:docMk/>
            <pc:sldMk cId="0" sldId="6325"/>
            <ac:grpSpMk id="310" creationId="{00000000-0000-0000-0000-000000000000}"/>
          </ac:grpSpMkLst>
        </pc:grpChg>
        <pc:picChg chg="add mod">
          <ac:chgData name="jelle.millenaar" userId="5a4a3052-cf41-4c07-ab21-280050fae3ea" providerId="ADAL" clId="{5325ED3F-17FF-4237-AD46-6A61979D1778}" dt="2021-02-18T09:13:14.308" v="468" actId="1076"/>
          <ac:picMkLst>
            <pc:docMk/>
            <pc:sldMk cId="0" sldId="6325"/>
            <ac:picMk id="45" creationId="{2ED81320-1192-4243-A85A-1AE10F65EC02}"/>
          </ac:picMkLst>
        </pc:picChg>
        <pc:picChg chg="mod">
          <ac:chgData name="jelle.millenaar" userId="5a4a3052-cf41-4c07-ab21-280050fae3ea" providerId="ADAL" clId="{5325ED3F-17FF-4237-AD46-6A61979D1778}" dt="2021-02-18T09:12:58.206" v="466" actId="1035"/>
          <ac:picMkLst>
            <pc:docMk/>
            <pc:sldMk cId="0" sldId="6325"/>
            <ac:picMk id="282" creationId="{00000000-0000-0000-0000-000000000000}"/>
          </ac:picMkLst>
        </pc:picChg>
        <pc:picChg chg="mod">
          <ac:chgData name="jelle.millenaar" userId="5a4a3052-cf41-4c07-ab21-280050fae3ea" providerId="ADAL" clId="{5325ED3F-17FF-4237-AD46-6A61979D1778}" dt="2021-02-18T09:12:58.206" v="466" actId="1035"/>
          <ac:picMkLst>
            <pc:docMk/>
            <pc:sldMk cId="0" sldId="6325"/>
            <ac:picMk id="285" creationId="{00000000-0000-0000-0000-000000000000}"/>
          </ac:picMkLst>
        </pc:picChg>
        <pc:picChg chg="mod">
          <ac:chgData name="jelle.millenaar" userId="5a4a3052-cf41-4c07-ab21-280050fae3ea" providerId="ADAL" clId="{5325ED3F-17FF-4237-AD46-6A61979D1778}" dt="2021-02-18T09:12:58.206" v="466" actId="1035"/>
          <ac:picMkLst>
            <pc:docMk/>
            <pc:sldMk cId="0" sldId="6325"/>
            <ac:picMk id="286" creationId="{00000000-0000-0000-0000-000000000000}"/>
          </ac:picMkLst>
        </pc:picChg>
        <pc:picChg chg="mod">
          <ac:chgData name="jelle.millenaar" userId="5a4a3052-cf41-4c07-ab21-280050fae3ea" providerId="ADAL" clId="{5325ED3F-17FF-4237-AD46-6A61979D1778}" dt="2021-02-18T09:12:58.206" v="466" actId="1035"/>
          <ac:picMkLst>
            <pc:docMk/>
            <pc:sldMk cId="0" sldId="6325"/>
            <ac:picMk id="298" creationId="{00000000-0000-0000-0000-000000000000}"/>
          </ac:picMkLst>
        </pc:picChg>
        <pc:picChg chg="mod">
          <ac:chgData name="jelle.millenaar" userId="5a4a3052-cf41-4c07-ab21-280050fae3ea" providerId="ADAL" clId="{5325ED3F-17FF-4237-AD46-6A61979D1778}" dt="2021-02-18T09:12:58.206" v="466" actId="1035"/>
          <ac:picMkLst>
            <pc:docMk/>
            <pc:sldMk cId="0" sldId="6325"/>
            <ac:picMk id="303" creationId="{00000000-0000-0000-0000-000000000000}"/>
          </ac:picMkLst>
        </pc:picChg>
        <pc:picChg chg="mod">
          <ac:chgData name="jelle.millenaar" userId="5a4a3052-cf41-4c07-ab21-280050fae3ea" providerId="ADAL" clId="{5325ED3F-17FF-4237-AD46-6A61979D1778}" dt="2021-02-18T09:12:58.206" v="466" actId="1035"/>
          <ac:picMkLst>
            <pc:docMk/>
            <pc:sldMk cId="0" sldId="6325"/>
            <ac:picMk id="304" creationId="{00000000-0000-0000-0000-000000000000}"/>
          </ac:picMkLst>
        </pc:picChg>
        <pc:picChg chg="mod">
          <ac:chgData name="jelle.millenaar" userId="5a4a3052-cf41-4c07-ab21-280050fae3ea" providerId="ADAL" clId="{5325ED3F-17FF-4237-AD46-6A61979D1778}" dt="2021-02-18T09:12:58.206" v="466" actId="1035"/>
          <ac:picMkLst>
            <pc:docMk/>
            <pc:sldMk cId="0" sldId="6325"/>
            <ac:picMk id="305" creationId="{00000000-0000-0000-0000-000000000000}"/>
          </ac:picMkLst>
        </pc:picChg>
        <pc:picChg chg="mod">
          <ac:chgData name="jelle.millenaar" userId="5a4a3052-cf41-4c07-ab21-280050fae3ea" providerId="ADAL" clId="{5325ED3F-17FF-4237-AD46-6A61979D1778}" dt="2021-02-18T09:12:58.206" v="466" actId="1035"/>
          <ac:picMkLst>
            <pc:docMk/>
            <pc:sldMk cId="0" sldId="6325"/>
            <ac:picMk id="306" creationId="{00000000-0000-0000-0000-000000000000}"/>
          </ac:picMkLst>
        </pc:picChg>
        <pc:picChg chg="mod">
          <ac:chgData name="jelle.millenaar" userId="5a4a3052-cf41-4c07-ab21-280050fae3ea" providerId="ADAL" clId="{5325ED3F-17FF-4237-AD46-6A61979D1778}" dt="2021-02-18T09:12:58.206" v="466" actId="1035"/>
          <ac:picMkLst>
            <pc:docMk/>
            <pc:sldMk cId="0" sldId="6325"/>
            <ac:picMk id="307" creationId="{00000000-0000-0000-0000-000000000000}"/>
          </ac:picMkLst>
        </pc:pic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293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294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295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296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08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13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14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15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16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17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18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19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20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21" creationId="{00000000-0000-0000-0000-000000000000}"/>
          </ac:cxnSpMkLst>
        </pc:cxnChg>
        <pc:cxnChg chg="mod">
          <ac:chgData name="jelle.millenaar" userId="5a4a3052-cf41-4c07-ab21-280050fae3ea" providerId="ADAL" clId="{5325ED3F-17FF-4237-AD46-6A61979D1778}" dt="2021-02-18T09:12:58.206" v="466" actId="1035"/>
          <ac:cxnSpMkLst>
            <pc:docMk/>
            <pc:sldMk cId="0" sldId="6325"/>
            <ac:cxnSpMk id="322" creationId="{00000000-0000-0000-0000-000000000000}"/>
          </ac:cxnSpMkLst>
        </pc:cxnChg>
      </pc:sldChg>
      <pc:sldMasterChg chg="delSldLayout">
        <pc:chgData name="jelle.millenaar" userId="5a4a3052-cf41-4c07-ab21-280050fae3ea" providerId="ADAL" clId="{5325ED3F-17FF-4237-AD46-6A61979D1778}" dt="2021-02-17T12:44:07.638" v="284" actId="47"/>
        <pc:sldMasterMkLst>
          <pc:docMk/>
          <pc:sldMasterMk cId="0" sldId="2147483705"/>
        </pc:sldMasterMkLst>
        <pc:sldLayoutChg chg="del">
          <pc:chgData name="jelle.millenaar" userId="5a4a3052-cf41-4c07-ab21-280050fae3ea" providerId="ADAL" clId="{5325ED3F-17FF-4237-AD46-6A61979D1778}" dt="2021-02-17T12:44:07.638" v="284" actId="47"/>
          <pc:sldLayoutMkLst>
            <pc:docMk/>
            <pc:sldMasterMk cId="0" sldId="2147483705"/>
            <pc:sldLayoutMk cId="0" sldId="2147483657"/>
          </pc:sldLayoutMkLst>
        </pc:sldLayoutChg>
      </pc:sldMasterChg>
    </pc:docChg>
  </pc:docChgLst>
  <pc:docChgLst>
    <pc:chgData name="Fryer, Alex" userId="S::af1579@zebra.com::bf5d80ff-83c4-4b8a-9a71-fc67b316df3e" providerId="AD" clId="Web-{45278FFC-6643-47F6-89D1-D0D192A1E85B}"/>
    <pc:docChg chg="modSld">
      <pc:chgData name="Fryer, Alex" userId="S::af1579@zebra.com::bf5d80ff-83c4-4b8a-9a71-fc67b316df3e" providerId="AD" clId="Web-{45278FFC-6643-47F6-89D1-D0D192A1E85B}" dt="2021-02-10T13:33:24.223" v="13" actId="20577"/>
      <pc:docMkLst>
        <pc:docMk/>
      </pc:docMkLst>
      <pc:sldChg chg="modSp">
        <pc:chgData name="Fryer, Alex" userId="S::af1579@zebra.com::bf5d80ff-83c4-4b8a-9a71-fc67b316df3e" providerId="AD" clId="Web-{45278FFC-6643-47F6-89D1-D0D192A1E85B}" dt="2021-02-10T13:33:24.223" v="13" actId="20577"/>
        <pc:sldMkLst>
          <pc:docMk/>
          <pc:sldMk cId="1788159652" sldId="6304"/>
        </pc:sldMkLst>
        <pc:spChg chg="mod">
          <ac:chgData name="Fryer, Alex" userId="S::af1579@zebra.com::bf5d80ff-83c4-4b8a-9a71-fc67b316df3e" providerId="AD" clId="Web-{45278FFC-6643-47F6-89D1-D0D192A1E85B}" dt="2021-02-10T13:33:24.223" v="13" actId="20577"/>
          <ac:spMkLst>
            <pc:docMk/>
            <pc:sldMk cId="1788159652" sldId="6304"/>
            <ac:spMk id="10" creationId="{C3435057-3F39-46AA-8E3D-8BBBCBF63C0F}"/>
          </ac:spMkLst>
        </pc:spChg>
      </pc:sldChg>
    </pc:docChg>
  </pc:docChgLst>
  <pc:docChgLst>
    <pc:chgData name="Fryer, Alex" userId="bf5d80ff-83c4-4b8a-9a71-fc67b316df3e" providerId="ADAL" clId="{D421042A-BB93-4582-9588-1C77E2D5D979}"/>
    <pc:docChg chg="undo custSel addSld delSld modSld sldOrd">
      <pc:chgData name="Fryer, Alex" userId="bf5d80ff-83c4-4b8a-9a71-fc67b316df3e" providerId="ADAL" clId="{D421042A-BB93-4582-9588-1C77E2D5D979}" dt="2021-01-29T15:03:28.108" v="2358" actId="20577"/>
      <pc:docMkLst>
        <pc:docMk/>
      </pc:docMkLst>
      <pc:sldChg chg="modSp add mod">
        <pc:chgData name="Fryer, Alex" userId="bf5d80ff-83c4-4b8a-9a71-fc67b316df3e" providerId="ADAL" clId="{D421042A-BB93-4582-9588-1C77E2D5D979}" dt="2021-01-27T10:16:39.500" v="1223" actId="20577"/>
        <pc:sldMkLst>
          <pc:docMk/>
          <pc:sldMk cId="0" sldId="274"/>
        </pc:sldMkLst>
        <pc:spChg chg="mod">
          <ac:chgData name="Fryer, Alex" userId="bf5d80ff-83c4-4b8a-9a71-fc67b316df3e" providerId="ADAL" clId="{D421042A-BB93-4582-9588-1C77E2D5D979}" dt="2021-01-27T10:16:39.500" v="1223" actId="20577"/>
          <ac:spMkLst>
            <pc:docMk/>
            <pc:sldMk cId="0" sldId="274"/>
            <ac:spMk id="3027" creationId="{00000000-0000-0000-0000-000000000000}"/>
          </ac:spMkLst>
        </pc:spChg>
      </pc:sldChg>
      <pc:sldChg chg="addSp delSp modSp mod modClrScheme chgLayout">
        <pc:chgData name="Fryer, Alex" userId="bf5d80ff-83c4-4b8a-9a71-fc67b316df3e" providerId="ADAL" clId="{D421042A-BB93-4582-9588-1C77E2D5D979}" dt="2021-01-27T10:40:37.853" v="1750" actId="1076"/>
        <pc:sldMkLst>
          <pc:docMk/>
          <pc:sldMk cId="274657471" sldId="291"/>
        </pc:sldMkLst>
        <pc:spChg chg="add del mod ord">
          <ac:chgData name="Fryer, Alex" userId="bf5d80ff-83c4-4b8a-9a71-fc67b316df3e" providerId="ADAL" clId="{D421042A-BB93-4582-9588-1C77E2D5D979}" dt="2021-01-27T10:11:04.100" v="1144" actId="478"/>
          <ac:spMkLst>
            <pc:docMk/>
            <pc:sldMk cId="274657471" sldId="291"/>
            <ac:spMk id="2" creationId="{C04CF5FB-1B80-405D-98B9-83CCC675D65A}"/>
          </ac:spMkLst>
        </pc:spChg>
        <pc:spChg chg="mod">
          <ac:chgData name="Fryer, Alex" userId="bf5d80ff-83c4-4b8a-9a71-fc67b316df3e" providerId="ADAL" clId="{D421042A-BB93-4582-9588-1C77E2D5D979}" dt="2021-01-27T10:09:03.610" v="1076" actId="20577"/>
          <ac:spMkLst>
            <pc:docMk/>
            <pc:sldMk cId="274657471" sldId="291"/>
            <ac:spMk id="6" creationId="{4D8E290C-6143-4F6A-A6E8-C1194BD5529B}"/>
          </ac:spMkLst>
        </pc:spChg>
        <pc:spChg chg="mod">
          <ac:chgData name="Fryer, Alex" userId="bf5d80ff-83c4-4b8a-9a71-fc67b316df3e" providerId="ADAL" clId="{D421042A-BB93-4582-9588-1C77E2D5D979}" dt="2021-01-27T10:40:26.153" v="1749" actId="113"/>
          <ac:spMkLst>
            <pc:docMk/>
            <pc:sldMk cId="274657471" sldId="291"/>
            <ac:spMk id="11" creationId="{0BE8D86E-9D1E-472D-AAA7-4656F049A616}"/>
          </ac:spMkLst>
        </pc:spChg>
        <pc:spChg chg="mod">
          <ac:chgData name="Fryer, Alex" userId="bf5d80ff-83c4-4b8a-9a71-fc67b316df3e" providerId="ADAL" clId="{D421042A-BB93-4582-9588-1C77E2D5D979}" dt="2021-01-27T10:40:37.853" v="1750" actId="1076"/>
          <ac:spMkLst>
            <pc:docMk/>
            <pc:sldMk cId="274657471" sldId="291"/>
            <ac:spMk id="13" creationId="{AD3BE780-78AA-4034-A55D-2ADDA8A12861}"/>
          </ac:spMkLst>
        </pc:spChg>
        <pc:spChg chg="mod">
          <ac:chgData name="Fryer, Alex" userId="bf5d80ff-83c4-4b8a-9a71-fc67b316df3e" providerId="ADAL" clId="{D421042A-BB93-4582-9588-1C77E2D5D979}" dt="2021-01-27T10:09:32.320" v="1124" actId="114"/>
          <ac:spMkLst>
            <pc:docMk/>
            <pc:sldMk cId="274657471" sldId="291"/>
            <ac:spMk id="16" creationId="{F407972D-485D-4EA5-B5F7-B38959CDAFA0}"/>
          </ac:spMkLst>
        </pc:spChg>
        <pc:picChg chg="add del mod">
          <ac:chgData name="Fryer, Alex" userId="bf5d80ff-83c4-4b8a-9a71-fc67b316df3e" providerId="ADAL" clId="{D421042A-BB93-4582-9588-1C77E2D5D979}" dt="2021-01-27T09:53:18.107" v="610" actId="478"/>
          <ac:picMkLst>
            <pc:docMk/>
            <pc:sldMk cId="274657471" sldId="291"/>
            <ac:picMk id="14" creationId="{6FC76837-9841-40C5-9234-83FE69C3568B}"/>
          </ac:picMkLst>
        </pc:picChg>
        <pc:picChg chg="add mod">
          <ac:chgData name="Fryer, Alex" userId="bf5d80ff-83c4-4b8a-9a71-fc67b316df3e" providerId="ADAL" clId="{D421042A-BB93-4582-9588-1C77E2D5D979}" dt="2021-01-27T09:53:18.434" v="611"/>
          <ac:picMkLst>
            <pc:docMk/>
            <pc:sldMk cId="274657471" sldId="291"/>
            <ac:picMk id="15" creationId="{4490F016-E595-4D28-8BCB-55693D3A53DB}"/>
          </ac:picMkLst>
        </pc:picChg>
      </pc:sldChg>
      <pc:sldChg chg="addSp delSp modSp mod modClrScheme chgLayout">
        <pc:chgData name="Fryer, Alex" userId="bf5d80ff-83c4-4b8a-9a71-fc67b316df3e" providerId="ADAL" clId="{D421042A-BB93-4582-9588-1C77E2D5D979}" dt="2021-01-27T10:13:42.509" v="1183" actId="1076"/>
        <pc:sldMkLst>
          <pc:docMk/>
          <pc:sldMk cId="309173250" sldId="292"/>
        </pc:sldMkLst>
        <pc:spChg chg="add del mod ord">
          <ac:chgData name="Fryer, Alex" userId="bf5d80ff-83c4-4b8a-9a71-fc67b316df3e" providerId="ADAL" clId="{D421042A-BB93-4582-9588-1C77E2D5D979}" dt="2021-01-27T10:11:14.565" v="1146" actId="478"/>
          <ac:spMkLst>
            <pc:docMk/>
            <pc:sldMk cId="309173250" sldId="292"/>
            <ac:spMk id="2" creationId="{9D23FACF-1800-4B2E-B2B8-8654B8A3C2AE}"/>
          </ac:spMkLst>
        </pc:spChg>
        <pc:spChg chg="add del mod ord">
          <ac:chgData name="Fryer, Alex" userId="bf5d80ff-83c4-4b8a-9a71-fc67b316df3e" providerId="ADAL" clId="{D421042A-BB93-4582-9588-1C77E2D5D979}" dt="2021-01-27T10:11:15.700" v="1147" actId="478"/>
          <ac:spMkLst>
            <pc:docMk/>
            <pc:sldMk cId="309173250" sldId="292"/>
            <ac:spMk id="3" creationId="{865765C4-17F1-4DA5-8BC4-48B90DDBD3EF}"/>
          </ac:spMkLst>
        </pc:spChg>
        <pc:spChg chg="mod">
          <ac:chgData name="Fryer, Alex" userId="bf5d80ff-83c4-4b8a-9a71-fc67b316df3e" providerId="ADAL" clId="{D421042A-BB93-4582-9588-1C77E2D5D979}" dt="2021-01-27T10:13:42.509" v="1183" actId="1076"/>
          <ac:spMkLst>
            <pc:docMk/>
            <pc:sldMk cId="309173250" sldId="292"/>
            <ac:spMk id="15" creationId="{7D68DD77-981C-4B4E-A5BB-92C325DDD4E2}"/>
          </ac:spMkLst>
        </pc:spChg>
        <pc:picChg chg="add del mod">
          <ac:chgData name="Fryer, Alex" userId="bf5d80ff-83c4-4b8a-9a71-fc67b316df3e" providerId="ADAL" clId="{D421042A-BB93-4582-9588-1C77E2D5D979}" dt="2021-01-27T09:53:21.078" v="612" actId="478"/>
          <ac:picMkLst>
            <pc:docMk/>
            <pc:sldMk cId="309173250" sldId="292"/>
            <ac:picMk id="5" creationId="{6481F5AC-C291-4062-ACD2-BD1A2E4E2B9D}"/>
          </ac:picMkLst>
        </pc:picChg>
        <pc:picChg chg="add mod">
          <ac:chgData name="Fryer, Alex" userId="bf5d80ff-83c4-4b8a-9a71-fc67b316df3e" providerId="ADAL" clId="{D421042A-BB93-4582-9588-1C77E2D5D979}" dt="2021-01-27T09:53:21.439" v="613"/>
          <ac:picMkLst>
            <pc:docMk/>
            <pc:sldMk cId="309173250" sldId="292"/>
            <ac:picMk id="6" creationId="{AD5F0587-F47E-4839-ACA6-E1191622DC52}"/>
          </ac:picMkLst>
        </pc:picChg>
      </pc:sldChg>
      <pc:sldChg chg="addSp delSp modSp mod modClrScheme chgLayout">
        <pc:chgData name="Fryer, Alex" userId="bf5d80ff-83c4-4b8a-9a71-fc67b316df3e" providerId="ADAL" clId="{D421042A-BB93-4582-9588-1C77E2D5D979}" dt="2021-01-27T10:11:36.641" v="1149" actId="700"/>
        <pc:sldMkLst>
          <pc:docMk/>
          <pc:sldMk cId="3276841435" sldId="293"/>
        </pc:sldMkLst>
        <pc:picChg chg="add del mod">
          <ac:chgData name="Fryer, Alex" userId="bf5d80ff-83c4-4b8a-9a71-fc67b316df3e" providerId="ADAL" clId="{D421042A-BB93-4582-9588-1C77E2D5D979}" dt="2021-01-27T09:53:23.987" v="614" actId="478"/>
          <ac:picMkLst>
            <pc:docMk/>
            <pc:sldMk cId="3276841435" sldId="293"/>
            <ac:picMk id="48" creationId="{982A6FDE-F0F6-4B54-B017-F07214AE0A3A}"/>
          </ac:picMkLst>
        </pc:picChg>
        <pc:picChg chg="add mod">
          <ac:chgData name="Fryer, Alex" userId="bf5d80ff-83c4-4b8a-9a71-fc67b316df3e" providerId="ADAL" clId="{D421042A-BB93-4582-9588-1C77E2D5D979}" dt="2021-01-27T09:53:24.282" v="615"/>
          <ac:picMkLst>
            <pc:docMk/>
            <pc:sldMk cId="3276841435" sldId="293"/>
            <ac:picMk id="49" creationId="{DF848675-ED6C-4EEA-9233-E41156BA4A9E}"/>
          </ac:picMkLst>
        </pc:picChg>
      </pc:sldChg>
      <pc:sldChg chg="addSp delSp modSp mod modClrScheme chgLayout">
        <pc:chgData name="Fryer, Alex" userId="bf5d80ff-83c4-4b8a-9a71-fc67b316df3e" providerId="ADAL" clId="{D421042A-BB93-4582-9588-1C77E2D5D979}" dt="2021-01-28T13:48:28.555" v="1793" actId="21"/>
        <pc:sldMkLst>
          <pc:docMk/>
          <pc:sldMk cId="2758812538" sldId="294"/>
        </pc:sldMkLst>
        <pc:spChg chg="mod">
          <ac:chgData name="Fryer, Alex" userId="bf5d80ff-83c4-4b8a-9a71-fc67b316df3e" providerId="ADAL" clId="{D421042A-BB93-4582-9588-1C77E2D5D979}" dt="2021-01-27T10:12:36.196" v="1155" actId="2711"/>
          <ac:spMkLst>
            <pc:docMk/>
            <pc:sldMk cId="2758812538" sldId="294"/>
            <ac:spMk id="21" creationId="{A8343359-4922-4A69-B854-1F98C6A4E95D}"/>
          </ac:spMkLst>
        </pc:spChg>
        <pc:spChg chg="mod">
          <ac:chgData name="Fryer, Alex" userId="bf5d80ff-83c4-4b8a-9a71-fc67b316df3e" providerId="ADAL" clId="{D421042A-BB93-4582-9588-1C77E2D5D979}" dt="2021-01-27T10:12:36.196" v="1155" actId="2711"/>
          <ac:spMkLst>
            <pc:docMk/>
            <pc:sldMk cId="2758812538" sldId="294"/>
            <ac:spMk id="22" creationId="{EA60E3B7-0A53-4198-AC00-4E57BBE65B8C}"/>
          </ac:spMkLst>
        </pc:spChg>
        <pc:picChg chg="add del mod">
          <ac:chgData name="Fryer, Alex" userId="bf5d80ff-83c4-4b8a-9a71-fc67b316df3e" providerId="ADAL" clId="{D421042A-BB93-4582-9588-1C77E2D5D979}" dt="2021-01-27T09:53:42.542" v="626" actId="478"/>
          <ac:picMkLst>
            <pc:docMk/>
            <pc:sldMk cId="2758812538" sldId="294"/>
            <ac:picMk id="16" creationId="{E40ABF27-D121-4224-BA2D-61FF2C7B7078}"/>
          </ac:picMkLst>
        </pc:picChg>
        <pc:picChg chg="add mod">
          <ac:chgData name="Fryer, Alex" userId="bf5d80ff-83c4-4b8a-9a71-fc67b316df3e" providerId="ADAL" clId="{D421042A-BB93-4582-9588-1C77E2D5D979}" dt="2021-01-27T09:53:42.957" v="627"/>
          <ac:picMkLst>
            <pc:docMk/>
            <pc:sldMk cId="2758812538" sldId="294"/>
            <ac:picMk id="17" creationId="{213B37B0-238E-423C-951F-E6EAFF9746C6}"/>
          </ac:picMkLst>
        </pc:picChg>
        <pc:picChg chg="add del">
          <ac:chgData name="Fryer, Alex" userId="bf5d80ff-83c4-4b8a-9a71-fc67b316df3e" providerId="ADAL" clId="{D421042A-BB93-4582-9588-1C77E2D5D979}" dt="2021-01-28T13:48:28.555" v="1793" actId="21"/>
          <ac:picMkLst>
            <pc:docMk/>
            <pc:sldMk cId="2758812538" sldId="294"/>
            <ac:picMk id="4098" creationId="{8DDF4C12-531E-4C1C-82A2-A7D6FA84BAAE}"/>
          </ac:picMkLst>
        </pc:picChg>
      </pc:sldChg>
      <pc:sldChg chg="modSp">
        <pc:chgData name="Fryer, Alex" userId="bf5d80ff-83c4-4b8a-9a71-fc67b316df3e" providerId="ADAL" clId="{D421042A-BB93-4582-9588-1C77E2D5D979}" dt="2021-01-27T10:12:46.503" v="1156" actId="2711"/>
        <pc:sldMkLst>
          <pc:docMk/>
          <pc:sldMk cId="2760431392" sldId="6280"/>
        </pc:sldMkLst>
        <pc:spChg chg="mod">
          <ac:chgData name="Fryer, Alex" userId="bf5d80ff-83c4-4b8a-9a71-fc67b316df3e" providerId="ADAL" clId="{D421042A-BB93-4582-9588-1C77E2D5D979}" dt="2021-01-27T10:12:46.503" v="1156" actId="2711"/>
          <ac:spMkLst>
            <pc:docMk/>
            <pc:sldMk cId="2760431392" sldId="6280"/>
            <ac:spMk id="4" creationId="{E4E14F45-5E8D-48C7-B895-A482022F5908}"/>
          </ac:spMkLst>
        </pc:spChg>
        <pc:spChg chg="mod">
          <ac:chgData name="Fryer, Alex" userId="bf5d80ff-83c4-4b8a-9a71-fc67b316df3e" providerId="ADAL" clId="{D421042A-BB93-4582-9588-1C77E2D5D979}" dt="2021-01-27T10:12:46.503" v="1156" actId="2711"/>
          <ac:spMkLst>
            <pc:docMk/>
            <pc:sldMk cId="2760431392" sldId="6280"/>
            <ac:spMk id="8" creationId="{731589FA-F8A3-483E-A44F-4570A15ED90D}"/>
          </ac:spMkLst>
        </pc:spChg>
        <pc:spChg chg="mod">
          <ac:chgData name="Fryer, Alex" userId="bf5d80ff-83c4-4b8a-9a71-fc67b316df3e" providerId="ADAL" clId="{D421042A-BB93-4582-9588-1C77E2D5D979}" dt="2021-01-27T10:12:46.503" v="1156" actId="2711"/>
          <ac:spMkLst>
            <pc:docMk/>
            <pc:sldMk cId="2760431392" sldId="6280"/>
            <ac:spMk id="10" creationId="{DDE9F723-AFBA-48BD-87F1-26DC7C5C61AC}"/>
          </ac:spMkLst>
        </pc:spChg>
        <pc:spChg chg="mod">
          <ac:chgData name="Fryer, Alex" userId="bf5d80ff-83c4-4b8a-9a71-fc67b316df3e" providerId="ADAL" clId="{D421042A-BB93-4582-9588-1C77E2D5D979}" dt="2021-01-27T10:12:46.503" v="1156" actId="2711"/>
          <ac:spMkLst>
            <pc:docMk/>
            <pc:sldMk cId="2760431392" sldId="6280"/>
            <ac:spMk id="14" creationId="{62B697D5-1416-4129-A217-7E2BBB10C6B0}"/>
          </ac:spMkLst>
        </pc:spChg>
        <pc:spChg chg="mod">
          <ac:chgData name="Fryer, Alex" userId="bf5d80ff-83c4-4b8a-9a71-fc67b316df3e" providerId="ADAL" clId="{D421042A-BB93-4582-9588-1C77E2D5D979}" dt="2021-01-27T10:12:46.503" v="1156" actId="2711"/>
          <ac:spMkLst>
            <pc:docMk/>
            <pc:sldMk cId="2760431392" sldId="6280"/>
            <ac:spMk id="18" creationId="{86A38DE0-681F-49B5-A6F7-EEBEADDA8A91}"/>
          </ac:spMkLst>
        </pc:spChg>
        <pc:picChg chg="mod">
          <ac:chgData name="Fryer, Alex" userId="bf5d80ff-83c4-4b8a-9a71-fc67b316df3e" providerId="ADAL" clId="{D421042A-BB93-4582-9588-1C77E2D5D979}" dt="2021-01-27T10:12:46.503" v="1156" actId="2711"/>
          <ac:picMkLst>
            <pc:docMk/>
            <pc:sldMk cId="2760431392" sldId="6280"/>
            <ac:picMk id="24" creationId="{420F3AD2-A914-43DD-952D-1305F2F8B98F}"/>
          </ac:picMkLst>
        </pc:picChg>
        <pc:picChg chg="mod">
          <ac:chgData name="Fryer, Alex" userId="bf5d80ff-83c4-4b8a-9a71-fc67b316df3e" providerId="ADAL" clId="{D421042A-BB93-4582-9588-1C77E2D5D979}" dt="2021-01-27T10:12:46.503" v="1156" actId="2711"/>
          <ac:picMkLst>
            <pc:docMk/>
            <pc:sldMk cId="2760431392" sldId="6280"/>
            <ac:picMk id="28" creationId="{09D27F0E-DA7D-4A48-A293-95D216895E47}"/>
          </ac:picMkLst>
        </pc:picChg>
        <pc:picChg chg="mod">
          <ac:chgData name="Fryer, Alex" userId="bf5d80ff-83c4-4b8a-9a71-fc67b316df3e" providerId="ADAL" clId="{D421042A-BB93-4582-9588-1C77E2D5D979}" dt="2021-01-27T10:12:46.503" v="1156" actId="2711"/>
          <ac:picMkLst>
            <pc:docMk/>
            <pc:sldMk cId="2760431392" sldId="6280"/>
            <ac:picMk id="1030" creationId="{F3E5EC3B-7844-410E-8154-710A434C62CB}"/>
          </ac:picMkLst>
        </pc:picChg>
      </pc:sldChg>
      <pc:sldChg chg="addSp delSp modSp mod modClrScheme chgLayout">
        <pc:chgData name="Fryer, Alex" userId="bf5d80ff-83c4-4b8a-9a71-fc67b316df3e" providerId="ADAL" clId="{D421042A-BB93-4582-9588-1C77E2D5D979}" dt="2021-01-27T10:44:10.089" v="1788" actId="20577"/>
        <pc:sldMkLst>
          <pc:docMk/>
          <pc:sldMk cId="1607131280" sldId="6285"/>
        </pc:sldMkLst>
        <pc:spChg chg="add mod">
          <ac:chgData name="Fryer, Alex" userId="bf5d80ff-83c4-4b8a-9a71-fc67b316df3e" providerId="ADAL" clId="{D421042A-BB93-4582-9588-1C77E2D5D979}" dt="2021-01-27T10:43:37.304" v="1784" actId="207"/>
          <ac:spMkLst>
            <pc:docMk/>
            <pc:sldMk cId="1607131280" sldId="6285"/>
            <ac:spMk id="3" creationId="{8317BDDE-AAFC-4B45-BFBE-0CE81CF1B057}"/>
          </ac:spMkLst>
        </pc:spChg>
        <pc:spChg chg="mod">
          <ac:chgData name="Fryer, Alex" userId="bf5d80ff-83c4-4b8a-9a71-fc67b316df3e" providerId="ADAL" clId="{D421042A-BB93-4582-9588-1C77E2D5D979}" dt="2021-01-27T10:44:10.089" v="1788" actId="20577"/>
          <ac:spMkLst>
            <pc:docMk/>
            <pc:sldMk cId="1607131280" sldId="6285"/>
            <ac:spMk id="33" creationId="{5B51F630-1F66-43FB-A7E6-E4724A87DB21}"/>
          </ac:spMkLst>
        </pc:spChg>
        <pc:picChg chg="mod">
          <ac:chgData name="Fryer, Alex" userId="bf5d80ff-83c4-4b8a-9a71-fc67b316df3e" providerId="ADAL" clId="{D421042A-BB93-4582-9588-1C77E2D5D979}" dt="2021-01-27T10:43:51.925" v="1785" actId="1076"/>
          <ac:picMkLst>
            <pc:docMk/>
            <pc:sldMk cId="1607131280" sldId="6285"/>
            <ac:picMk id="9" creationId="{49721387-6198-4077-BCF8-0C97E5073921}"/>
          </ac:picMkLst>
        </pc:picChg>
        <pc:picChg chg="add del mod">
          <ac:chgData name="Fryer, Alex" userId="bf5d80ff-83c4-4b8a-9a71-fc67b316df3e" providerId="ADAL" clId="{D421042A-BB93-4582-9588-1C77E2D5D979}" dt="2021-01-27T09:53:27.663" v="616" actId="478"/>
          <ac:picMkLst>
            <pc:docMk/>
            <pc:sldMk cId="1607131280" sldId="6285"/>
            <ac:picMk id="29" creationId="{145D5879-FC2E-4CE2-9870-63D8AE72A843}"/>
          </ac:picMkLst>
        </pc:picChg>
        <pc:picChg chg="add mod">
          <ac:chgData name="Fryer, Alex" userId="bf5d80ff-83c4-4b8a-9a71-fc67b316df3e" providerId="ADAL" clId="{D421042A-BB93-4582-9588-1C77E2D5D979}" dt="2021-01-27T09:53:28.105" v="617"/>
          <ac:picMkLst>
            <pc:docMk/>
            <pc:sldMk cId="1607131280" sldId="6285"/>
            <ac:picMk id="36" creationId="{39E22445-32BB-4A46-A92D-3C4373635CEA}"/>
          </ac:picMkLst>
        </pc:picChg>
      </pc:sldChg>
      <pc:sldChg chg="addSp delSp modSp mod">
        <pc:chgData name="Fryer, Alex" userId="bf5d80ff-83c4-4b8a-9a71-fc67b316df3e" providerId="ADAL" clId="{D421042A-BB93-4582-9588-1C77E2D5D979}" dt="2021-01-27T10:13:28.442" v="1182" actId="2711"/>
        <pc:sldMkLst>
          <pc:docMk/>
          <pc:sldMk cId="1916360179" sldId="6286"/>
        </pc:sldMkLst>
        <pc:spChg chg="mod">
          <ac:chgData name="Fryer, Alex" userId="bf5d80ff-83c4-4b8a-9a71-fc67b316df3e" providerId="ADAL" clId="{D421042A-BB93-4582-9588-1C77E2D5D979}" dt="2021-01-27T10:11:57.057" v="1151" actId="2711"/>
          <ac:spMkLst>
            <pc:docMk/>
            <pc:sldMk cId="1916360179" sldId="6286"/>
            <ac:spMk id="608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3:28.442" v="1182" actId="2711"/>
          <ac:spMkLst>
            <pc:docMk/>
            <pc:sldMk cId="1916360179" sldId="6286"/>
            <ac:spMk id="609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1:57.057" v="1151" actId="2711"/>
          <ac:spMkLst>
            <pc:docMk/>
            <pc:sldMk cId="1916360179" sldId="6286"/>
            <ac:spMk id="613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1:57.057" v="1151" actId="2711"/>
          <ac:spMkLst>
            <pc:docMk/>
            <pc:sldMk cId="1916360179" sldId="6286"/>
            <ac:spMk id="614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1:57.057" v="1151" actId="2711"/>
          <ac:spMkLst>
            <pc:docMk/>
            <pc:sldMk cId="1916360179" sldId="6286"/>
            <ac:spMk id="615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1:57.057" v="1151" actId="2711"/>
          <ac:spMkLst>
            <pc:docMk/>
            <pc:sldMk cId="1916360179" sldId="6286"/>
            <ac:spMk id="616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1:57.057" v="1151" actId="2711"/>
          <ac:spMkLst>
            <pc:docMk/>
            <pc:sldMk cId="1916360179" sldId="6286"/>
            <ac:spMk id="617" creationId="{00000000-0000-0000-0000-000000000000}"/>
          </ac:spMkLst>
        </pc:spChg>
        <pc:picChg chg="add del mod">
          <ac:chgData name="Fryer, Alex" userId="bf5d80ff-83c4-4b8a-9a71-fc67b316df3e" providerId="ADAL" clId="{D421042A-BB93-4582-9588-1C77E2D5D979}" dt="2021-01-27T09:53:29.994" v="618" actId="478"/>
          <ac:picMkLst>
            <pc:docMk/>
            <pc:sldMk cId="1916360179" sldId="6286"/>
            <ac:picMk id="14" creationId="{80479290-5645-40F5-81A5-C5AAD470B60C}"/>
          </ac:picMkLst>
        </pc:picChg>
        <pc:picChg chg="add mod">
          <ac:chgData name="Fryer, Alex" userId="bf5d80ff-83c4-4b8a-9a71-fc67b316df3e" providerId="ADAL" clId="{D421042A-BB93-4582-9588-1C77E2D5D979}" dt="2021-01-27T09:53:30.258" v="619"/>
          <ac:picMkLst>
            <pc:docMk/>
            <pc:sldMk cId="1916360179" sldId="6286"/>
            <ac:picMk id="15" creationId="{AFBBAB3A-EC17-4ED2-A72F-DBEB54910BDB}"/>
          </ac:picMkLst>
        </pc:picChg>
      </pc:sldChg>
      <pc:sldChg chg="addSp delSp modSp mod">
        <pc:chgData name="Fryer, Alex" userId="bf5d80ff-83c4-4b8a-9a71-fc67b316df3e" providerId="ADAL" clId="{D421042A-BB93-4582-9588-1C77E2D5D979}" dt="2021-01-27T10:12:09.967" v="1152" actId="2711"/>
        <pc:sldMkLst>
          <pc:docMk/>
          <pc:sldMk cId="4185470166" sldId="6287"/>
        </pc:sldMkLst>
        <pc:spChg chg="mod">
          <ac:chgData name="Fryer, Alex" userId="bf5d80ff-83c4-4b8a-9a71-fc67b316df3e" providerId="ADAL" clId="{D421042A-BB93-4582-9588-1C77E2D5D979}" dt="2021-01-27T10:12:09.967" v="1152" actId="2711"/>
          <ac:spMkLst>
            <pc:docMk/>
            <pc:sldMk cId="4185470166" sldId="6287"/>
            <ac:spMk id="623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09.967" v="1152" actId="2711"/>
          <ac:spMkLst>
            <pc:docMk/>
            <pc:sldMk cId="4185470166" sldId="6287"/>
            <ac:spMk id="624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09.967" v="1152" actId="2711"/>
          <ac:spMkLst>
            <pc:docMk/>
            <pc:sldMk cId="4185470166" sldId="6287"/>
            <ac:spMk id="626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09.967" v="1152" actId="2711"/>
          <ac:spMkLst>
            <pc:docMk/>
            <pc:sldMk cId="4185470166" sldId="6287"/>
            <ac:spMk id="627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09.967" v="1152" actId="2711"/>
          <ac:spMkLst>
            <pc:docMk/>
            <pc:sldMk cId="4185470166" sldId="6287"/>
            <ac:spMk id="628" creationId="{00000000-0000-0000-0000-000000000000}"/>
          </ac:spMkLst>
        </pc:spChg>
        <pc:picChg chg="add del mod">
          <ac:chgData name="Fryer, Alex" userId="bf5d80ff-83c4-4b8a-9a71-fc67b316df3e" providerId="ADAL" clId="{D421042A-BB93-4582-9588-1C77E2D5D979}" dt="2021-01-27T09:53:33.167" v="620" actId="478"/>
          <ac:picMkLst>
            <pc:docMk/>
            <pc:sldMk cId="4185470166" sldId="6287"/>
            <ac:picMk id="13" creationId="{B5AE4D54-9C63-4BD4-BFD5-D9C09DACA6A9}"/>
          </ac:picMkLst>
        </pc:picChg>
        <pc:picChg chg="add mod">
          <ac:chgData name="Fryer, Alex" userId="bf5d80ff-83c4-4b8a-9a71-fc67b316df3e" providerId="ADAL" clId="{D421042A-BB93-4582-9588-1C77E2D5D979}" dt="2021-01-27T09:53:33.777" v="621"/>
          <ac:picMkLst>
            <pc:docMk/>
            <pc:sldMk cId="4185470166" sldId="6287"/>
            <ac:picMk id="14" creationId="{4A3579FF-9D28-4167-BB7A-C39613335049}"/>
          </ac:picMkLst>
        </pc:picChg>
      </pc:sldChg>
      <pc:sldChg chg="addSp delSp modSp mod ord">
        <pc:chgData name="Fryer, Alex" userId="bf5d80ff-83c4-4b8a-9a71-fc67b316df3e" providerId="ADAL" clId="{D421042A-BB93-4582-9588-1C77E2D5D979}" dt="2021-01-27T10:42:11.927" v="1753"/>
        <pc:sldMkLst>
          <pc:docMk/>
          <pc:sldMk cId="2414768743" sldId="6288"/>
        </pc:sldMkLst>
        <pc:spChg chg="mod">
          <ac:chgData name="Fryer, Alex" userId="bf5d80ff-83c4-4b8a-9a71-fc67b316df3e" providerId="ADAL" clId="{D421042A-BB93-4582-9588-1C77E2D5D979}" dt="2021-01-27T10:12:18.259" v="1153" actId="2711"/>
          <ac:spMkLst>
            <pc:docMk/>
            <pc:sldMk cId="2414768743" sldId="6288"/>
            <ac:spMk id="638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18.259" v="1153" actId="2711"/>
          <ac:spMkLst>
            <pc:docMk/>
            <pc:sldMk cId="2414768743" sldId="6288"/>
            <ac:spMk id="639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18.259" v="1153" actId="2711"/>
          <ac:spMkLst>
            <pc:docMk/>
            <pc:sldMk cId="2414768743" sldId="6288"/>
            <ac:spMk id="640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18.259" v="1153" actId="2711"/>
          <ac:spMkLst>
            <pc:docMk/>
            <pc:sldMk cId="2414768743" sldId="6288"/>
            <ac:spMk id="641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18.259" v="1153" actId="2711"/>
          <ac:spMkLst>
            <pc:docMk/>
            <pc:sldMk cId="2414768743" sldId="6288"/>
            <ac:spMk id="642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18.259" v="1153" actId="2711"/>
          <ac:spMkLst>
            <pc:docMk/>
            <pc:sldMk cId="2414768743" sldId="6288"/>
            <ac:spMk id="646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18.259" v="1153" actId="2711"/>
          <ac:spMkLst>
            <pc:docMk/>
            <pc:sldMk cId="2414768743" sldId="6288"/>
            <ac:spMk id="648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18.259" v="1153" actId="2711"/>
          <ac:spMkLst>
            <pc:docMk/>
            <pc:sldMk cId="2414768743" sldId="6288"/>
            <ac:spMk id="650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18.259" v="1153" actId="2711"/>
          <ac:spMkLst>
            <pc:docMk/>
            <pc:sldMk cId="2414768743" sldId="6288"/>
            <ac:spMk id="651" creationId="{00000000-0000-0000-0000-000000000000}"/>
          </ac:spMkLst>
        </pc:spChg>
        <pc:picChg chg="add del mod">
          <ac:chgData name="Fryer, Alex" userId="bf5d80ff-83c4-4b8a-9a71-fc67b316df3e" providerId="ADAL" clId="{D421042A-BB93-4582-9588-1C77E2D5D979}" dt="2021-01-27T09:53:36.172" v="622" actId="478"/>
          <ac:picMkLst>
            <pc:docMk/>
            <pc:sldMk cId="2414768743" sldId="6288"/>
            <ac:picMk id="19" creationId="{A8AF9B88-92A9-45E3-B8F2-84953F945AF6}"/>
          </ac:picMkLst>
        </pc:picChg>
        <pc:picChg chg="add mod">
          <ac:chgData name="Fryer, Alex" userId="bf5d80ff-83c4-4b8a-9a71-fc67b316df3e" providerId="ADAL" clId="{D421042A-BB93-4582-9588-1C77E2D5D979}" dt="2021-01-27T09:53:36.497" v="623"/>
          <ac:picMkLst>
            <pc:docMk/>
            <pc:sldMk cId="2414768743" sldId="6288"/>
            <ac:picMk id="20" creationId="{22124E17-EDB5-4234-9BC5-2F7ED4674095}"/>
          </ac:picMkLst>
        </pc:picChg>
      </pc:sldChg>
      <pc:sldChg chg="addSp delSp modSp mod ord">
        <pc:chgData name="Fryer, Alex" userId="bf5d80ff-83c4-4b8a-9a71-fc67b316df3e" providerId="ADAL" clId="{D421042A-BB93-4582-9588-1C77E2D5D979}" dt="2021-01-27T10:42:28.275" v="1757"/>
        <pc:sldMkLst>
          <pc:docMk/>
          <pc:sldMk cId="1163105111" sldId="6289"/>
        </pc:sldMkLst>
        <pc:spChg chg="mod">
          <ac:chgData name="Fryer, Alex" userId="bf5d80ff-83c4-4b8a-9a71-fc67b316df3e" providerId="ADAL" clId="{D421042A-BB93-4582-9588-1C77E2D5D979}" dt="2021-01-27T10:12:28.247" v="1154" actId="2711"/>
          <ac:spMkLst>
            <pc:docMk/>
            <pc:sldMk cId="1163105111" sldId="6289"/>
            <ac:spMk id="659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28.247" v="1154" actId="2711"/>
          <ac:spMkLst>
            <pc:docMk/>
            <pc:sldMk cId="1163105111" sldId="6289"/>
            <ac:spMk id="660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28.247" v="1154" actId="2711"/>
          <ac:spMkLst>
            <pc:docMk/>
            <pc:sldMk cId="1163105111" sldId="6289"/>
            <ac:spMk id="661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28.247" v="1154" actId="2711"/>
          <ac:spMkLst>
            <pc:docMk/>
            <pc:sldMk cId="1163105111" sldId="6289"/>
            <ac:spMk id="662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28.247" v="1154" actId="2711"/>
          <ac:spMkLst>
            <pc:docMk/>
            <pc:sldMk cId="1163105111" sldId="6289"/>
            <ac:spMk id="663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28.247" v="1154" actId="2711"/>
          <ac:spMkLst>
            <pc:docMk/>
            <pc:sldMk cId="1163105111" sldId="6289"/>
            <ac:spMk id="664" creationId="{00000000-0000-0000-0000-000000000000}"/>
          </ac:spMkLst>
        </pc:spChg>
        <pc:spChg chg="mod">
          <ac:chgData name="Fryer, Alex" userId="bf5d80ff-83c4-4b8a-9a71-fc67b316df3e" providerId="ADAL" clId="{D421042A-BB93-4582-9588-1C77E2D5D979}" dt="2021-01-27T10:12:28.247" v="1154" actId="2711"/>
          <ac:spMkLst>
            <pc:docMk/>
            <pc:sldMk cId="1163105111" sldId="6289"/>
            <ac:spMk id="665" creationId="{00000000-0000-0000-0000-000000000000}"/>
          </ac:spMkLst>
        </pc:spChg>
        <pc:picChg chg="add del mod">
          <ac:chgData name="Fryer, Alex" userId="bf5d80ff-83c4-4b8a-9a71-fc67b316df3e" providerId="ADAL" clId="{D421042A-BB93-4582-9588-1C77E2D5D979}" dt="2021-01-27T09:53:39.748" v="624" actId="478"/>
          <ac:picMkLst>
            <pc:docMk/>
            <pc:sldMk cId="1163105111" sldId="6289"/>
            <ac:picMk id="21" creationId="{8B6E1ED7-8843-4571-A88F-1B71A889C89A}"/>
          </ac:picMkLst>
        </pc:picChg>
        <pc:picChg chg="add mod">
          <ac:chgData name="Fryer, Alex" userId="bf5d80ff-83c4-4b8a-9a71-fc67b316df3e" providerId="ADAL" clId="{D421042A-BB93-4582-9588-1C77E2D5D979}" dt="2021-01-27T09:53:40.074" v="625"/>
          <ac:picMkLst>
            <pc:docMk/>
            <pc:sldMk cId="1163105111" sldId="6289"/>
            <ac:picMk id="22" creationId="{68E7B9FD-B329-4A84-95E6-F969421AA588}"/>
          </ac:picMkLst>
        </pc:picChg>
      </pc:sldChg>
      <pc:sldChg chg="addSp modSp mod modClrScheme chgLayout">
        <pc:chgData name="Fryer, Alex" userId="bf5d80ff-83c4-4b8a-9a71-fc67b316df3e" providerId="ADAL" clId="{D421042A-BB93-4582-9588-1C77E2D5D979}" dt="2021-01-27T10:21:39.963" v="1253" actId="403"/>
        <pc:sldMkLst>
          <pc:docMk/>
          <pc:sldMk cId="4210040627" sldId="6291"/>
        </pc:sldMkLst>
        <pc:spChg chg="mod ord">
          <ac:chgData name="Fryer, Alex" userId="bf5d80ff-83c4-4b8a-9a71-fc67b316df3e" providerId="ADAL" clId="{D421042A-BB93-4582-9588-1C77E2D5D979}" dt="2021-01-27T10:21:39.963" v="1253" actId="403"/>
          <ac:spMkLst>
            <pc:docMk/>
            <pc:sldMk cId="4210040627" sldId="6291"/>
            <ac:spMk id="2" creationId="{39789C1A-1C21-4818-BDB8-B4DBC3AB492F}"/>
          </ac:spMkLst>
        </pc:spChg>
        <pc:picChg chg="add mod">
          <ac:chgData name="Fryer, Alex" userId="bf5d80ff-83c4-4b8a-9a71-fc67b316df3e" providerId="ADAL" clId="{D421042A-BB93-4582-9588-1C77E2D5D979}" dt="2021-01-27T10:21:27.198" v="1239"/>
          <ac:picMkLst>
            <pc:docMk/>
            <pc:sldMk cId="4210040627" sldId="6291"/>
            <ac:picMk id="3" creationId="{0F3195A1-B335-48DD-B45B-26A6B1E2DF60}"/>
          </ac:picMkLst>
        </pc:picChg>
      </pc:sldChg>
      <pc:sldChg chg="addSp delSp modSp new mod modNotesTx">
        <pc:chgData name="Fryer, Alex" userId="bf5d80ff-83c4-4b8a-9a71-fc67b316df3e" providerId="ADAL" clId="{D421042A-BB93-4582-9588-1C77E2D5D979}" dt="2021-01-27T09:53:08.832" v="607" actId="1076"/>
        <pc:sldMkLst>
          <pc:docMk/>
          <pc:sldMk cId="2064093134" sldId="6292"/>
        </pc:sldMkLst>
        <pc:spChg chg="add mod">
          <ac:chgData name="Fryer, Alex" userId="bf5d80ff-83c4-4b8a-9a71-fc67b316df3e" providerId="ADAL" clId="{D421042A-BB93-4582-9588-1C77E2D5D979}" dt="2021-01-27T09:36:25.086" v="21" actId="20577"/>
          <ac:spMkLst>
            <pc:docMk/>
            <pc:sldMk cId="2064093134" sldId="6292"/>
            <ac:spMk id="2" creationId="{D60957B4-AED7-4258-B6CC-8A526521DE51}"/>
          </ac:spMkLst>
        </pc:spChg>
        <pc:spChg chg="add mod">
          <ac:chgData name="Fryer, Alex" userId="bf5d80ff-83c4-4b8a-9a71-fc67b316df3e" providerId="ADAL" clId="{D421042A-BB93-4582-9588-1C77E2D5D979}" dt="2021-01-27T09:36:46.139" v="57" actId="20577"/>
          <ac:spMkLst>
            <pc:docMk/>
            <pc:sldMk cId="2064093134" sldId="6292"/>
            <ac:spMk id="3" creationId="{EFE189AF-86B2-45A6-B706-D4E6AE2707DD}"/>
          </ac:spMkLst>
        </pc:spChg>
        <pc:spChg chg="add del mod">
          <ac:chgData name="Fryer, Alex" userId="bf5d80ff-83c4-4b8a-9a71-fc67b316df3e" providerId="ADAL" clId="{D421042A-BB93-4582-9588-1C77E2D5D979}" dt="2021-01-27T09:39:30.524" v="77" actId="478"/>
          <ac:spMkLst>
            <pc:docMk/>
            <pc:sldMk cId="2064093134" sldId="6292"/>
            <ac:spMk id="5" creationId="{1C7A2178-479D-4C5E-98A0-C6DC43C54CD4}"/>
          </ac:spMkLst>
        </pc:spChg>
        <pc:spChg chg="add mod">
          <ac:chgData name="Fryer, Alex" userId="bf5d80ff-83c4-4b8a-9a71-fc67b316df3e" providerId="ADAL" clId="{D421042A-BB93-4582-9588-1C77E2D5D979}" dt="2021-01-27T09:49:50.114" v="448" actId="1076"/>
          <ac:spMkLst>
            <pc:docMk/>
            <pc:sldMk cId="2064093134" sldId="6292"/>
            <ac:spMk id="6" creationId="{52C5818B-83F0-442F-92D5-C6D396FA1FA7}"/>
          </ac:spMkLst>
        </pc:spChg>
        <pc:spChg chg="add mod">
          <ac:chgData name="Fryer, Alex" userId="bf5d80ff-83c4-4b8a-9a71-fc67b316df3e" providerId="ADAL" clId="{D421042A-BB93-4582-9588-1C77E2D5D979}" dt="2021-01-27T09:49:50.114" v="448" actId="1076"/>
          <ac:spMkLst>
            <pc:docMk/>
            <pc:sldMk cId="2064093134" sldId="6292"/>
            <ac:spMk id="9" creationId="{6BA58DDA-E4EF-40F5-A708-3265D53855C6}"/>
          </ac:spMkLst>
        </pc:spChg>
        <pc:spChg chg="add del mod">
          <ac:chgData name="Fryer, Alex" userId="bf5d80ff-83c4-4b8a-9a71-fc67b316df3e" providerId="ADAL" clId="{D421042A-BB93-4582-9588-1C77E2D5D979}" dt="2021-01-27T09:45:57.224" v="261" actId="478"/>
          <ac:spMkLst>
            <pc:docMk/>
            <pc:sldMk cId="2064093134" sldId="6292"/>
            <ac:spMk id="11" creationId="{473B84BA-A13A-46DD-8087-6C234767464C}"/>
          </ac:spMkLst>
        </pc:spChg>
        <pc:spChg chg="add mod">
          <ac:chgData name="Fryer, Alex" userId="bf5d80ff-83c4-4b8a-9a71-fc67b316df3e" providerId="ADAL" clId="{D421042A-BB93-4582-9588-1C77E2D5D979}" dt="2021-01-27T09:49:50.114" v="448" actId="1076"/>
          <ac:spMkLst>
            <pc:docMk/>
            <pc:sldMk cId="2064093134" sldId="6292"/>
            <ac:spMk id="12" creationId="{FF191942-355D-4238-BC02-0BC4F3545119}"/>
          </ac:spMkLst>
        </pc:spChg>
        <pc:spChg chg="add mod">
          <ac:chgData name="Fryer, Alex" userId="bf5d80ff-83c4-4b8a-9a71-fc67b316df3e" providerId="ADAL" clId="{D421042A-BB93-4582-9588-1C77E2D5D979}" dt="2021-01-27T09:49:50.114" v="448" actId="1076"/>
          <ac:spMkLst>
            <pc:docMk/>
            <pc:sldMk cId="2064093134" sldId="6292"/>
            <ac:spMk id="15" creationId="{CA60144A-9A85-4E85-BC48-A9567152B115}"/>
          </ac:spMkLst>
        </pc:spChg>
        <pc:spChg chg="add mod">
          <ac:chgData name="Fryer, Alex" userId="bf5d80ff-83c4-4b8a-9a71-fc67b316df3e" providerId="ADAL" clId="{D421042A-BB93-4582-9588-1C77E2D5D979}" dt="2021-01-27T09:49:52.701" v="449" actId="1076"/>
          <ac:spMkLst>
            <pc:docMk/>
            <pc:sldMk cId="2064093134" sldId="6292"/>
            <ac:spMk id="16" creationId="{EC299C73-F3AC-4A54-8176-639B7BB5F3B8}"/>
          </ac:spMkLst>
        </pc:spChg>
        <pc:picChg chg="add mod">
          <ac:chgData name="Fryer, Alex" userId="bf5d80ff-83c4-4b8a-9a71-fc67b316df3e" providerId="ADAL" clId="{D421042A-BB93-4582-9588-1C77E2D5D979}" dt="2021-01-27T09:53:08.832" v="607" actId="1076"/>
          <ac:picMkLst>
            <pc:docMk/>
            <pc:sldMk cId="2064093134" sldId="6292"/>
            <ac:picMk id="19" creationId="{83793A93-3E9B-4E35-B1AE-A8DDED185E9A}"/>
          </ac:picMkLst>
        </pc:picChg>
        <pc:picChg chg="add mod">
          <ac:chgData name="Fryer, Alex" userId="bf5d80ff-83c4-4b8a-9a71-fc67b316df3e" providerId="ADAL" clId="{D421042A-BB93-4582-9588-1C77E2D5D979}" dt="2021-01-27T09:49:50.114" v="448" actId="1076"/>
          <ac:picMkLst>
            <pc:docMk/>
            <pc:sldMk cId="2064093134" sldId="6292"/>
            <ac:picMk id="1026" creationId="{7D3E3DC0-0865-407C-81A0-D3BC4986DED7}"/>
          </ac:picMkLst>
        </pc:picChg>
        <pc:picChg chg="add mod">
          <ac:chgData name="Fryer, Alex" userId="bf5d80ff-83c4-4b8a-9a71-fc67b316df3e" providerId="ADAL" clId="{D421042A-BB93-4582-9588-1C77E2D5D979}" dt="2021-01-27T09:49:50.114" v="448" actId="1076"/>
          <ac:picMkLst>
            <pc:docMk/>
            <pc:sldMk cId="2064093134" sldId="6292"/>
            <ac:picMk id="1028" creationId="{9E41929A-17EB-4F71-8E99-D2EDD9AB93A3}"/>
          </ac:picMkLst>
        </pc:picChg>
        <pc:cxnChg chg="add mod">
          <ac:chgData name="Fryer, Alex" userId="bf5d80ff-83c4-4b8a-9a71-fc67b316df3e" providerId="ADAL" clId="{D421042A-BB93-4582-9588-1C77E2D5D979}" dt="2021-01-27T09:49:55.338" v="450" actId="1076"/>
          <ac:cxnSpMkLst>
            <pc:docMk/>
            <pc:sldMk cId="2064093134" sldId="6292"/>
            <ac:cxnSpMk id="14" creationId="{F08855F7-9D95-4AD9-8066-51E47F560B7B}"/>
          </ac:cxnSpMkLst>
        </pc:cxnChg>
      </pc:sldChg>
      <pc:sldChg chg="delSp new del mod ord">
        <pc:chgData name="Fryer, Alex" userId="bf5d80ff-83c4-4b8a-9a71-fc67b316df3e" providerId="ADAL" clId="{D421042A-BB93-4582-9588-1C77E2D5D979}" dt="2021-01-27T09:50:18.244" v="456" actId="47"/>
        <pc:sldMkLst>
          <pc:docMk/>
          <pc:sldMk cId="3912892488" sldId="6293"/>
        </pc:sldMkLst>
        <pc:spChg chg="del">
          <ac:chgData name="Fryer, Alex" userId="bf5d80ff-83c4-4b8a-9a71-fc67b316df3e" providerId="ADAL" clId="{D421042A-BB93-4582-9588-1C77E2D5D979}" dt="2021-01-27T09:50:10.397" v="454" actId="478"/>
          <ac:spMkLst>
            <pc:docMk/>
            <pc:sldMk cId="3912892488" sldId="6293"/>
            <ac:spMk id="2" creationId="{69E9F6F4-39B7-4817-B12A-759BA995F75E}"/>
          </ac:spMkLst>
        </pc:spChg>
        <pc:spChg chg="del">
          <ac:chgData name="Fryer, Alex" userId="bf5d80ff-83c4-4b8a-9a71-fc67b316df3e" providerId="ADAL" clId="{D421042A-BB93-4582-9588-1C77E2D5D979}" dt="2021-01-27T09:50:10.397" v="454" actId="478"/>
          <ac:spMkLst>
            <pc:docMk/>
            <pc:sldMk cId="3912892488" sldId="6293"/>
            <ac:spMk id="3" creationId="{6D69A286-50B6-44E2-BA0C-C3B231A76E84}"/>
          </ac:spMkLst>
        </pc:spChg>
        <pc:spChg chg="del">
          <ac:chgData name="Fryer, Alex" userId="bf5d80ff-83c4-4b8a-9a71-fc67b316df3e" providerId="ADAL" clId="{D421042A-BB93-4582-9588-1C77E2D5D979}" dt="2021-01-27T09:50:10.397" v="454" actId="478"/>
          <ac:spMkLst>
            <pc:docMk/>
            <pc:sldMk cId="3912892488" sldId="6293"/>
            <ac:spMk id="4" creationId="{08BDC2D0-B269-4FF2-85B7-9493301A834C}"/>
          </ac:spMkLst>
        </pc:spChg>
      </pc:sldChg>
      <pc:sldChg chg="delSp modSp new mod">
        <pc:chgData name="Fryer, Alex" userId="bf5d80ff-83c4-4b8a-9a71-fc67b316df3e" providerId="ADAL" clId="{D421042A-BB93-4582-9588-1C77E2D5D979}" dt="2021-01-27T09:50:34.532" v="471" actId="478"/>
        <pc:sldMkLst>
          <pc:docMk/>
          <pc:sldMk cId="2140648138" sldId="6294"/>
        </pc:sldMkLst>
        <pc:spChg chg="del">
          <ac:chgData name="Fryer, Alex" userId="bf5d80ff-83c4-4b8a-9a71-fc67b316df3e" providerId="ADAL" clId="{D421042A-BB93-4582-9588-1C77E2D5D979}" dt="2021-01-27T09:50:34.532" v="471" actId="478"/>
          <ac:spMkLst>
            <pc:docMk/>
            <pc:sldMk cId="2140648138" sldId="6294"/>
            <ac:spMk id="2" creationId="{BC2585F7-CA2A-4763-A10D-25262CB754B3}"/>
          </ac:spMkLst>
        </pc:spChg>
        <pc:spChg chg="mod">
          <ac:chgData name="Fryer, Alex" userId="bf5d80ff-83c4-4b8a-9a71-fc67b316df3e" providerId="ADAL" clId="{D421042A-BB93-4582-9588-1C77E2D5D979}" dt="2021-01-27T09:50:21.648" v="467" actId="20577"/>
          <ac:spMkLst>
            <pc:docMk/>
            <pc:sldMk cId="2140648138" sldId="6294"/>
            <ac:spMk id="3" creationId="{9877D7BC-E417-41B6-9F4D-74CA73D321CF}"/>
          </ac:spMkLst>
        </pc:spChg>
        <pc:spChg chg="mod">
          <ac:chgData name="Fryer, Alex" userId="bf5d80ff-83c4-4b8a-9a71-fc67b316df3e" providerId="ADAL" clId="{D421042A-BB93-4582-9588-1C77E2D5D979}" dt="2021-01-27T09:50:32.870" v="470" actId="207"/>
          <ac:spMkLst>
            <pc:docMk/>
            <pc:sldMk cId="2140648138" sldId="6294"/>
            <ac:spMk id="4" creationId="{226F5AD0-CB6C-44C9-847A-248FA4718BD9}"/>
          </ac:spMkLst>
        </pc:spChg>
      </pc:sldChg>
      <pc:sldChg chg="addSp delSp modSp new mod ord modClrScheme chgLayout modNotesTx">
        <pc:chgData name="Fryer, Alex" userId="bf5d80ff-83c4-4b8a-9a71-fc67b316df3e" providerId="ADAL" clId="{D421042A-BB93-4582-9588-1C77E2D5D979}" dt="2021-01-27T10:18:17.607" v="1236" actId="20577"/>
        <pc:sldMkLst>
          <pc:docMk/>
          <pc:sldMk cId="258347451" sldId="6295"/>
        </pc:sldMkLst>
        <pc:spChg chg="del">
          <ac:chgData name="Fryer, Alex" userId="bf5d80ff-83c4-4b8a-9a71-fc67b316df3e" providerId="ADAL" clId="{D421042A-BB93-4582-9588-1C77E2D5D979}" dt="2021-01-27T09:50:51.307" v="475" actId="478"/>
          <ac:spMkLst>
            <pc:docMk/>
            <pc:sldMk cId="258347451" sldId="6295"/>
            <ac:spMk id="2" creationId="{B4C50BC7-49EB-48EF-AB64-5FD9B4328C58}"/>
          </ac:spMkLst>
        </pc:spChg>
        <pc:spChg chg="del">
          <ac:chgData name="Fryer, Alex" userId="bf5d80ff-83c4-4b8a-9a71-fc67b316df3e" providerId="ADAL" clId="{D421042A-BB93-4582-9588-1C77E2D5D979}" dt="2021-01-27T09:50:51.307" v="475" actId="478"/>
          <ac:spMkLst>
            <pc:docMk/>
            <pc:sldMk cId="258347451" sldId="6295"/>
            <ac:spMk id="3" creationId="{268935C7-9C02-40E3-B270-AF115268A15C}"/>
          </ac:spMkLst>
        </pc:spChg>
        <pc:spChg chg="del">
          <ac:chgData name="Fryer, Alex" userId="bf5d80ff-83c4-4b8a-9a71-fc67b316df3e" providerId="ADAL" clId="{D421042A-BB93-4582-9588-1C77E2D5D979}" dt="2021-01-27T09:50:51.307" v="475" actId="478"/>
          <ac:spMkLst>
            <pc:docMk/>
            <pc:sldMk cId="258347451" sldId="6295"/>
            <ac:spMk id="4" creationId="{6EC0E109-7486-44C7-A6D4-6704AEC9661E}"/>
          </ac:spMkLst>
        </pc:spChg>
        <pc:spChg chg="add mod">
          <ac:chgData name="Fryer, Alex" userId="bf5d80ff-83c4-4b8a-9a71-fc67b316df3e" providerId="ADAL" clId="{D421042A-BB93-4582-9588-1C77E2D5D979}" dt="2021-01-27T10:18:17.607" v="1236" actId="20577"/>
          <ac:spMkLst>
            <pc:docMk/>
            <pc:sldMk cId="258347451" sldId="6295"/>
            <ac:spMk id="5" creationId="{088B6AC8-DB27-4392-A10C-7C0C568B354D}"/>
          </ac:spMkLst>
        </pc:spChg>
        <pc:spChg chg="add del mod">
          <ac:chgData name="Fryer, Alex" userId="bf5d80ff-83c4-4b8a-9a71-fc67b316df3e" providerId="ADAL" clId="{D421042A-BB93-4582-9588-1C77E2D5D979}" dt="2021-01-27T09:51:37.784" v="593" actId="478"/>
          <ac:spMkLst>
            <pc:docMk/>
            <pc:sldMk cId="258347451" sldId="6295"/>
            <ac:spMk id="6" creationId="{166E1F38-7406-4005-8D48-8AC55AA4F1BC}"/>
          </ac:spMkLst>
        </pc:spChg>
        <pc:spChg chg="add mod">
          <ac:chgData name="Fryer, Alex" userId="bf5d80ff-83c4-4b8a-9a71-fc67b316df3e" providerId="ADAL" clId="{D421042A-BB93-4582-9588-1C77E2D5D979}" dt="2021-01-27T10:08:38.076" v="1051" actId="20577"/>
          <ac:spMkLst>
            <pc:docMk/>
            <pc:sldMk cId="258347451" sldId="6295"/>
            <ac:spMk id="12" creationId="{E8BD500D-3C32-43CB-8D4E-A861BF9BA51B}"/>
          </ac:spMkLst>
        </pc:spChg>
        <pc:spChg chg="add mod">
          <ac:chgData name="Fryer, Alex" userId="bf5d80ff-83c4-4b8a-9a71-fc67b316df3e" providerId="ADAL" clId="{D421042A-BB93-4582-9588-1C77E2D5D979}" dt="2021-01-27T10:08:05.979" v="1040"/>
          <ac:spMkLst>
            <pc:docMk/>
            <pc:sldMk cId="258347451" sldId="6295"/>
            <ac:spMk id="15" creationId="{883CBF6F-6405-4BD5-95FC-4D4AA5E79282}"/>
          </ac:spMkLst>
        </pc:spChg>
        <pc:spChg chg="add mod">
          <ac:chgData name="Fryer, Alex" userId="bf5d80ff-83c4-4b8a-9a71-fc67b316df3e" providerId="ADAL" clId="{D421042A-BB93-4582-9588-1C77E2D5D979}" dt="2021-01-27T10:07:58.214" v="1038"/>
          <ac:spMkLst>
            <pc:docMk/>
            <pc:sldMk cId="258347451" sldId="6295"/>
            <ac:spMk id="18" creationId="{478A2E7C-A75F-40FD-B508-1908C75F78DD}"/>
          </ac:spMkLst>
        </pc:spChg>
        <pc:picChg chg="add del mod">
          <ac:chgData name="Fryer, Alex" userId="bf5d80ff-83c4-4b8a-9a71-fc67b316df3e" providerId="ADAL" clId="{D421042A-BB93-4582-9588-1C77E2D5D979}" dt="2021-01-27T09:53:14.765" v="608" actId="478"/>
          <ac:picMkLst>
            <pc:docMk/>
            <pc:sldMk cId="258347451" sldId="6295"/>
            <ac:picMk id="7" creationId="{5F76E41A-2A38-44F4-961E-03357531D2F3}"/>
          </ac:picMkLst>
        </pc:picChg>
        <pc:picChg chg="add mod">
          <ac:chgData name="Fryer, Alex" userId="bf5d80ff-83c4-4b8a-9a71-fc67b316df3e" providerId="ADAL" clId="{D421042A-BB93-4582-9588-1C77E2D5D979}" dt="2021-01-27T09:53:15.091" v="609"/>
          <ac:picMkLst>
            <pc:docMk/>
            <pc:sldMk cId="258347451" sldId="6295"/>
            <ac:picMk id="8" creationId="{975DEFDA-0E67-4F8F-B879-0E0DE6E84E6D}"/>
          </ac:picMkLst>
        </pc:picChg>
        <pc:picChg chg="add mod">
          <ac:chgData name="Fryer, Alex" userId="bf5d80ff-83c4-4b8a-9a71-fc67b316df3e" providerId="ADAL" clId="{D421042A-BB93-4582-9588-1C77E2D5D979}" dt="2021-01-27T10:06:56.425" v="971" actId="14100"/>
          <ac:picMkLst>
            <pc:docMk/>
            <pc:sldMk cId="258347451" sldId="6295"/>
            <ac:picMk id="11" creationId="{2533AD3F-5D40-4D21-950E-8103B3A43287}"/>
          </ac:picMkLst>
        </pc:picChg>
        <pc:picChg chg="add del mod">
          <ac:chgData name="Fryer, Alex" userId="bf5d80ff-83c4-4b8a-9a71-fc67b316df3e" providerId="ADAL" clId="{D421042A-BB93-4582-9588-1C77E2D5D979}" dt="2021-01-27T09:57:52.287" v="634" actId="478"/>
          <ac:picMkLst>
            <pc:docMk/>
            <pc:sldMk cId="258347451" sldId="6295"/>
            <ac:picMk id="11266" creationId="{FA405F5B-1B5F-4184-87F8-3287EB48FDFD}"/>
          </ac:picMkLst>
        </pc:picChg>
        <pc:picChg chg="add del">
          <ac:chgData name="Fryer, Alex" userId="bf5d80ff-83c4-4b8a-9a71-fc67b316df3e" providerId="ADAL" clId="{D421042A-BB93-4582-9588-1C77E2D5D979}" dt="2021-01-27T09:56:11.756" v="633" actId="478"/>
          <ac:picMkLst>
            <pc:docMk/>
            <pc:sldMk cId="258347451" sldId="6295"/>
            <ac:picMk id="11268" creationId="{FDBBBD77-3A34-49AC-AB7B-61BFFE0E257F}"/>
          </ac:picMkLst>
        </pc:picChg>
        <pc:picChg chg="add mod">
          <ac:chgData name="Fryer, Alex" userId="bf5d80ff-83c4-4b8a-9a71-fc67b316df3e" providerId="ADAL" clId="{D421042A-BB93-4582-9588-1C77E2D5D979}" dt="2021-01-27T10:07:30.068" v="974" actId="1076"/>
          <ac:picMkLst>
            <pc:docMk/>
            <pc:sldMk cId="258347451" sldId="6295"/>
            <ac:picMk id="11270" creationId="{EC78DF92-377A-4856-B0E3-ED6ABDB14631}"/>
          </ac:picMkLst>
        </pc:picChg>
        <pc:picChg chg="add mod">
          <ac:chgData name="Fryer, Alex" userId="bf5d80ff-83c4-4b8a-9a71-fc67b316df3e" providerId="ADAL" clId="{D421042A-BB93-4582-9588-1C77E2D5D979}" dt="2021-01-27T10:04:31.244" v="760" actId="1076"/>
          <ac:picMkLst>
            <pc:docMk/>
            <pc:sldMk cId="258347451" sldId="6295"/>
            <ac:picMk id="11272" creationId="{A602CC82-4474-4B50-BD25-BE18E8CB5122}"/>
          </ac:picMkLst>
        </pc:picChg>
      </pc:sldChg>
      <pc:sldChg chg="modSp add mod">
        <pc:chgData name="Fryer, Alex" userId="bf5d80ff-83c4-4b8a-9a71-fc67b316df3e" providerId="ADAL" clId="{D421042A-BB93-4582-9588-1C77E2D5D979}" dt="2021-01-27T10:13:14.944" v="1181" actId="20577"/>
        <pc:sldMkLst>
          <pc:docMk/>
          <pc:sldMk cId="2831402419" sldId="6296"/>
        </pc:sldMkLst>
        <pc:spChg chg="mod">
          <ac:chgData name="Fryer, Alex" userId="bf5d80ff-83c4-4b8a-9a71-fc67b316df3e" providerId="ADAL" clId="{D421042A-BB93-4582-9588-1C77E2D5D979}" dt="2021-01-27T10:13:04.813" v="1158" actId="20577"/>
          <ac:spMkLst>
            <pc:docMk/>
            <pc:sldMk cId="2831402419" sldId="6296"/>
            <ac:spMk id="3" creationId="{9877D7BC-E417-41B6-9F4D-74CA73D321CF}"/>
          </ac:spMkLst>
        </pc:spChg>
        <pc:spChg chg="mod">
          <ac:chgData name="Fryer, Alex" userId="bf5d80ff-83c4-4b8a-9a71-fc67b316df3e" providerId="ADAL" clId="{D421042A-BB93-4582-9588-1C77E2D5D979}" dt="2021-01-27T10:13:14.944" v="1181" actId="20577"/>
          <ac:spMkLst>
            <pc:docMk/>
            <pc:sldMk cId="2831402419" sldId="6296"/>
            <ac:spMk id="4" creationId="{226F5AD0-CB6C-44C9-847A-248FA4718BD9}"/>
          </ac:spMkLst>
        </pc:spChg>
      </pc:sldChg>
      <pc:sldChg chg="addSp delSp modSp add mod">
        <pc:chgData name="Fryer, Alex" userId="bf5d80ff-83c4-4b8a-9a71-fc67b316df3e" providerId="ADAL" clId="{D421042A-BB93-4582-9588-1C77E2D5D979}" dt="2021-01-27T10:17:04.832" v="1235" actId="20577"/>
        <pc:sldMkLst>
          <pc:docMk/>
          <pc:sldMk cId="1477425943" sldId="6297"/>
        </pc:sldMkLst>
        <pc:spChg chg="mod">
          <ac:chgData name="Fryer, Alex" userId="bf5d80ff-83c4-4b8a-9a71-fc67b316df3e" providerId="ADAL" clId="{D421042A-BB93-4582-9588-1C77E2D5D979}" dt="2021-01-27T10:17:04.832" v="1235" actId="20577"/>
          <ac:spMkLst>
            <pc:docMk/>
            <pc:sldMk cId="1477425943" sldId="6297"/>
            <ac:spMk id="3" creationId="{9877D7BC-E417-41B6-9F4D-74CA73D321CF}"/>
          </ac:spMkLst>
        </pc:spChg>
        <pc:spChg chg="del">
          <ac:chgData name="Fryer, Alex" userId="bf5d80ff-83c4-4b8a-9a71-fc67b316df3e" providerId="ADAL" clId="{D421042A-BB93-4582-9588-1C77E2D5D979}" dt="2021-01-27T10:15:42.279" v="1212" actId="478"/>
          <ac:spMkLst>
            <pc:docMk/>
            <pc:sldMk cId="1477425943" sldId="6297"/>
            <ac:spMk id="4" creationId="{226F5AD0-CB6C-44C9-847A-248FA4718BD9}"/>
          </ac:spMkLst>
        </pc:spChg>
        <pc:spChg chg="add del mod">
          <ac:chgData name="Fryer, Alex" userId="bf5d80ff-83c4-4b8a-9a71-fc67b316df3e" providerId="ADAL" clId="{D421042A-BB93-4582-9588-1C77E2D5D979}" dt="2021-01-27T10:15:44.320" v="1213" actId="478"/>
          <ac:spMkLst>
            <pc:docMk/>
            <pc:sldMk cId="1477425943" sldId="6297"/>
            <ac:spMk id="5" creationId="{F47FB9DA-BDDC-49C6-AB65-127EAC6B7ABC}"/>
          </ac:spMkLst>
        </pc:spChg>
        <pc:picChg chg="add del mod">
          <ac:chgData name="Fryer, Alex" userId="bf5d80ff-83c4-4b8a-9a71-fc67b316df3e" providerId="ADAL" clId="{D421042A-BB93-4582-9588-1C77E2D5D979}" dt="2021-01-27T10:15:50.152" v="1215" actId="478"/>
          <ac:picMkLst>
            <pc:docMk/>
            <pc:sldMk cId="1477425943" sldId="6297"/>
            <ac:picMk id="6" creationId="{E26C42D0-2315-4BEF-B1E8-41A6E25216B6}"/>
          </ac:picMkLst>
        </pc:picChg>
        <pc:picChg chg="add mod">
          <ac:chgData name="Fryer, Alex" userId="bf5d80ff-83c4-4b8a-9a71-fc67b316df3e" providerId="ADAL" clId="{D421042A-BB93-4582-9588-1C77E2D5D979}" dt="2021-01-27T10:16:18.395" v="1220" actId="1076"/>
          <ac:picMkLst>
            <pc:docMk/>
            <pc:sldMk cId="1477425943" sldId="6297"/>
            <ac:picMk id="12290" creationId="{7CD26796-A3D4-43BC-B7F0-55F695BFB64D}"/>
          </ac:picMkLst>
        </pc:picChg>
      </pc:sldChg>
      <pc:sldChg chg="addSp modSp new mod modNotesTx">
        <pc:chgData name="Fryer, Alex" userId="bf5d80ff-83c4-4b8a-9a71-fc67b316df3e" providerId="ADAL" clId="{D421042A-BB93-4582-9588-1C77E2D5D979}" dt="2021-01-27T10:41:34.131" v="1751" actId="113"/>
        <pc:sldMkLst>
          <pc:docMk/>
          <pc:sldMk cId="1452348844" sldId="6298"/>
        </pc:sldMkLst>
        <pc:spChg chg="add mod">
          <ac:chgData name="Fryer, Alex" userId="bf5d80ff-83c4-4b8a-9a71-fc67b316df3e" providerId="ADAL" clId="{D421042A-BB93-4582-9588-1C77E2D5D979}" dt="2021-01-27T10:36:00.345" v="1354" actId="20577"/>
          <ac:spMkLst>
            <pc:docMk/>
            <pc:sldMk cId="1452348844" sldId="6298"/>
            <ac:spMk id="10" creationId="{25B9C072-D6F9-4F74-8E4C-7303CDBBCAD6}"/>
          </ac:spMkLst>
        </pc:spChg>
        <pc:spChg chg="add mod">
          <ac:chgData name="Fryer, Alex" userId="bf5d80ff-83c4-4b8a-9a71-fc67b316df3e" providerId="ADAL" clId="{D421042A-BB93-4582-9588-1C77E2D5D979}" dt="2021-01-27T10:39:04.794" v="1748" actId="20577"/>
          <ac:spMkLst>
            <pc:docMk/>
            <pc:sldMk cId="1452348844" sldId="6298"/>
            <ac:spMk id="11" creationId="{17793D3C-CAD9-4776-8E28-300379DA37CD}"/>
          </ac:spMkLst>
        </pc:spChg>
        <pc:spChg chg="add mod">
          <ac:chgData name="Fryer, Alex" userId="bf5d80ff-83c4-4b8a-9a71-fc67b316df3e" providerId="ADAL" clId="{D421042A-BB93-4582-9588-1C77E2D5D979}" dt="2021-01-27T10:37:46.639" v="1687" actId="14100"/>
          <ac:spMkLst>
            <pc:docMk/>
            <pc:sldMk cId="1452348844" sldId="6298"/>
            <ac:spMk id="12" creationId="{905FB151-E873-4DFB-A272-DAB115D09E64}"/>
          </ac:spMkLst>
        </pc:spChg>
        <pc:spChg chg="add mod">
          <ac:chgData name="Fryer, Alex" userId="bf5d80ff-83c4-4b8a-9a71-fc67b316df3e" providerId="ADAL" clId="{D421042A-BB93-4582-9588-1C77E2D5D979}" dt="2021-01-27T10:41:34.131" v="1751" actId="113"/>
          <ac:spMkLst>
            <pc:docMk/>
            <pc:sldMk cId="1452348844" sldId="6298"/>
            <ac:spMk id="13" creationId="{37BEA452-72E3-4FB2-A656-4DED92F087FD}"/>
          </ac:spMkLst>
        </pc:spChg>
        <pc:picChg chg="add mod">
          <ac:chgData name="Fryer, Alex" userId="bf5d80ff-83c4-4b8a-9a71-fc67b316df3e" providerId="ADAL" clId="{D421042A-BB93-4582-9588-1C77E2D5D979}" dt="2021-01-27T10:20:59.523" v="1238"/>
          <ac:picMkLst>
            <pc:docMk/>
            <pc:sldMk cId="1452348844" sldId="6298"/>
            <ac:picMk id="2" creationId="{604D53DE-8A1B-4120-BE84-A7CD8CA809F9}"/>
          </ac:picMkLst>
        </pc:picChg>
        <pc:picChg chg="add mod">
          <ac:chgData name="Fryer, Alex" userId="bf5d80ff-83c4-4b8a-9a71-fc67b316df3e" providerId="ADAL" clId="{D421042A-BB93-4582-9588-1C77E2D5D979}" dt="2021-01-27T10:38:43.067" v="1692" actId="14861"/>
          <ac:picMkLst>
            <pc:docMk/>
            <pc:sldMk cId="1452348844" sldId="6298"/>
            <ac:picMk id="4" creationId="{06EF0F4B-8A16-4AA2-B156-A68AF20A97BA}"/>
          </ac:picMkLst>
        </pc:picChg>
        <pc:picChg chg="add mod">
          <ac:chgData name="Fryer, Alex" userId="bf5d80ff-83c4-4b8a-9a71-fc67b316df3e" providerId="ADAL" clId="{D421042A-BB93-4582-9588-1C77E2D5D979}" dt="2021-01-27T10:37:55.112" v="1688" actId="1440"/>
          <ac:picMkLst>
            <pc:docMk/>
            <pc:sldMk cId="1452348844" sldId="6298"/>
            <ac:picMk id="15362" creationId="{1F092E2C-F959-4707-B255-09AA2B35163B}"/>
          </ac:picMkLst>
        </pc:picChg>
        <pc:picChg chg="add mod">
          <ac:chgData name="Fryer, Alex" userId="bf5d80ff-83c4-4b8a-9a71-fc67b316df3e" providerId="ADAL" clId="{D421042A-BB93-4582-9588-1C77E2D5D979}" dt="2021-01-27T10:37:55.112" v="1688" actId="1440"/>
          <ac:picMkLst>
            <pc:docMk/>
            <pc:sldMk cId="1452348844" sldId="6298"/>
            <ac:picMk id="15364" creationId="{A33DB0B3-8CEC-40BB-85A9-27EE9A8310A9}"/>
          </ac:picMkLst>
        </pc:picChg>
        <pc:picChg chg="add mod">
          <ac:chgData name="Fryer, Alex" userId="bf5d80ff-83c4-4b8a-9a71-fc67b316df3e" providerId="ADAL" clId="{D421042A-BB93-4582-9588-1C77E2D5D979}" dt="2021-01-27T10:37:55.112" v="1688" actId="1440"/>
          <ac:picMkLst>
            <pc:docMk/>
            <pc:sldMk cId="1452348844" sldId="6298"/>
            <ac:picMk id="15366" creationId="{2892A0A3-7296-47B5-9B25-8F9D0B33F243}"/>
          </ac:picMkLst>
        </pc:picChg>
        <pc:picChg chg="add mod">
          <ac:chgData name="Fryer, Alex" userId="bf5d80ff-83c4-4b8a-9a71-fc67b316df3e" providerId="ADAL" clId="{D421042A-BB93-4582-9588-1C77E2D5D979}" dt="2021-01-27T10:38:43.067" v="1692" actId="14861"/>
          <ac:picMkLst>
            <pc:docMk/>
            <pc:sldMk cId="1452348844" sldId="6298"/>
            <ac:picMk id="15368" creationId="{A9B8875F-15D7-43A9-9941-E3E566570A64}"/>
          </ac:picMkLst>
        </pc:picChg>
        <pc:picChg chg="add mod">
          <ac:chgData name="Fryer, Alex" userId="bf5d80ff-83c4-4b8a-9a71-fc67b316df3e" providerId="ADAL" clId="{D421042A-BB93-4582-9588-1C77E2D5D979}" dt="2021-01-27T10:37:55.112" v="1688" actId="1440"/>
          <ac:picMkLst>
            <pc:docMk/>
            <pc:sldMk cId="1452348844" sldId="6298"/>
            <ac:picMk id="15370" creationId="{40694151-CE48-4ECD-A7DE-72D551635F1F}"/>
          </ac:picMkLst>
        </pc:picChg>
      </pc:sldChg>
      <pc:sldChg chg="addSp delSp modSp new mod">
        <pc:chgData name="Fryer, Alex" userId="bf5d80ff-83c4-4b8a-9a71-fc67b316df3e" providerId="ADAL" clId="{D421042A-BB93-4582-9588-1C77E2D5D979}" dt="2021-01-29T08:38:47.917" v="2011" actId="1076"/>
        <pc:sldMkLst>
          <pc:docMk/>
          <pc:sldMk cId="1242964138" sldId="6299"/>
        </pc:sldMkLst>
        <pc:spChg chg="add del mod">
          <ac:chgData name="Fryer, Alex" userId="bf5d80ff-83c4-4b8a-9a71-fc67b316df3e" providerId="ADAL" clId="{D421042A-BB93-4582-9588-1C77E2D5D979}" dt="2021-01-28T13:48:13.511" v="1789" actId="21"/>
          <ac:spMkLst>
            <pc:docMk/>
            <pc:sldMk cId="1242964138" sldId="6299"/>
            <ac:spMk id="2" creationId="{8ABC7180-28D5-4231-BDB2-D34A0EFC7EF4}"/>
          </ac:spMkLst>
        </pc:spChg>
        <pc:spChg chg="add del mod">
          <ac:chgData name="Fryer, Alex" userId="bf5d80ff-83c4-4b8a-9a71-fc67b316df3e" providerId="ADAL" clId="{D421042A-BB93-4582-9588-1C77E2D5D979}" dt="2021-01-28T13:48:18.504" v="1791" actId="21"/>
          <ac:spMkLst>
            <pc:docMk/>
            <pc:sldMk cId="1242964138" sldId="6299"/>
            <ac:spMk id="4" creationId="{A5C5CDEA-8400-4146-A228-A27702374BAC}"/>
          </ac:spMkLst>
        </pc:spChg>
        <pc:spChg chg="add mod">
          <ac:chgData name="Fryer, Alex" userId="bf5d80ff-83c4-4b8a-9a71-fc67b316df3e" providerId="ADAL" clId="{D421042A-BB93-4582-9588-1C77E2D5D979}" dt="2021-01-28T13:54:33.458" v="1840" actId="207"/>
          <ac:spMkLst>
            <pc:docMk/>
            <pc:sldMk cId="1242964138" sldId="6299"/>
            <ac:spMk id="6" creationId="{94DD67BA-51B4-4EA1-B9E6-225C8B4344FC}"/>
          </ac:spMkLst>
        </pc:spChg>
        <pc:spChg chg="add mod">
          <ac:chgData name="Fryer, Alex" userId="bf5d80ff-83c4-4b8a-9a71-fc67b316df3e" providerId="ADAL" clId="{D421042A-BB93-4582-9588-1C77E2D5D979}" dt="2021-01-28T13:55:05.016" v="1853" actId="1076"/>
          <ac:spMkLst>
            <pc:docMk/>
            <pc:sldMk cId="1242964138" sldId="6299"/>
            <ac:spMk id="7" creationId="{EA34203F-CF88-4677-A5AC-3E8E7694E6B4}"/>
          </ac:spMkLst>
        </pc:spChg>
        <pc:spChg chg="add mod">
          <ac:chgData name="Fryer, Alex" userId="bf5d80ff-83c4-4b8a-9a71-fc67b316df3e" providerId="ADAL" clId="{D421042A-BB93-4582-9588-1C77E2D5D979}" dt="2021-01-28T13:56:12.089" v="1941" actId="121"/>
          <ac:spMkLst>
            <pc:docMk/>
            <pc:sldMk cId="1242964138" sldId="6299"/>
            <ac:spMk id="8" creationId="{0BA63D25-B30A-4AB5-98A0-6168F0E0993C}"/>
          </ac:spMkLst>
        </pc:spChg>
        <pc:spChg chg="add mod">
          <ac:chgData name="Fryer, Alex" userId="bf5d80ff-83c4-4b8a-9a71-fc67b316df3e" providerId="ADAL" clId="{D421042A-BB93-4582-9588-1C77E2D5D979}" dt="2021-01-28T13:55:19.060" v="1857" actId="197"/>
          <ac:spMkLst>
            <pc:docMk/>
            <pc:sldMk cId="1242964138" sldId="6299"/>
            <ac:spMk id="9" creationId="{63BA5545-FF2D-4B24-BFA6-1AF0701ACE86}"/>
          </ac:spMkLst>
        </pc:spChg>
        <pc:spChg chg="add mod">
          <ac:chgData name="Fryer, Alex" userId="bf5d80ff-83c4-4b8a-9a71-fc67b316df3e" providerId="ADAL" clId="{D421042A-BB93-4582-9588-1C77E2D5D979}" dt="2021-01-28T13:58:24.922" v="1968" actId="1076"/>
          <ac:spMkLst>
            <pc:docMk/>
            <pc:sldMk cId="1242964138" sldId="6299"/>
            <ac:spMk id="14" creationId="{AE9693C5-C66C-46C9-AFA1-206A3EB58F20}"/>
          </ac:spMkLst>
        </pc:spChg>
        <pc:spChg chg="add mod">
          <ac:chgData name="Fryer, Alex" userId="bf5d80ff-83c4-4b8a-9a71-fc67b316df3e" providerId="ADAL" clId="{D421042A-BB93-4582-9588-1C77E2D5D979}" dt="2021-01-28T13:58:32.814" v="1970" actId="1076"/>
          <ac:spMkLst>
            <pc:docMk/>
            <pc:sldMk cId="1242964138" sldId="6299"/>
            <ac:spMk id="15" creationId="{9D918D02-B812-4BDD-A3E6-CBCAC544FD5F}"/>
          </ac:spMkLst>
        </pc:spChg>
        <pc:picChg chg="add mod">
          <ac:chgData name="Fryer, Alex" userId="bf5d80ff-83c4-4b8a-9a71-fc67b316df3e" providerId="ADAL" clId="{D421042A-BB93-4582-9588-1C77E2D5D979}" dt="2021-01-27T10:22:24.323" v="1280"/>
          <ac:picMkLst>
            <pc:docMk/>
            <pc:sldMk cId="1242964138" sldId="6299"/>
            <ac:picMk id="3" creationId="{E86110B7-87A5-4B28-8381-2B1D2E9774AB}"/>
          </ac:picMkLst>
        </pc:picChg>
        <pc:picChg chg="add mod">
          <ac:chgData name="Fryer, Alex" userId="bf5d80ff-83c4-4b8a-9a71-fc67b316df3e" providerId="ADAL" clId="{D421042A-BB93-4582-9588-1C77E2D5D979}" dt="2021-01-29T08:38:47.917" v="2011" actId="1076"/>
          <ac:picMkLst>
            <pc:docMk/>
            <pc:sldMk cId="1242964138" sldId="6299"/>
            <ac:picMk id="5" creationId="{B6D6AA63-7BCA-4619-8320-536DDE80E691}"/>
          </ac:picMkLst>
        </pc:picChg>
        <pc:picChg chg="add mod">
          <ac:chgData name="Fryer, Alex" userId="bf5d80ff-83c4-4b8a-9a71-fc67b316df3e" providerId="ADAL" clId="{D421042A-BB93-4582-9588-1C77E2D5D979}" dt="2021-01-28T13:58:36.025" v="1971" actId="1076"/>
          <ac:picMkLst>
            <pc:docMk/>
            <pc:sldMk cId="1242964138" sldId="6299"/>
            <ac:picMk id="13" creationId="{9E642DA7-765E-4754-A387-AC867C46802B}"/>
          </ac:picMkLst>
        </pc:picChg>
        <pc:picChg chg="add mod">
          <ac:chgData name="Fryer, Alex" userId="bf5d80ff-83c4-4b8a-9a71-fc67b316df3e" providerId="ADAL" clId="{D421042A-BB93-4582-9588-1C77E2D5D979}" dt="2021-01-28T13:59:34.163" v="1976" actId="14100"/>
          <ac:picMkLst>
            <pc:docMk/>
            <pc:sldMk cId="1242964138" sldId="6299"/>
            <ac:picMk id="16" creationId="{0E93BC91-B002-47BC-B923-7D1B063B9CFC}"/>
          </ac:picMkLst>
        </pc:picChg>
        <pc:picChg chg="add mod">
          <ac:chgData name="Fryer, Alex" userId="bf5d80ff-83c4-4b8a-9a71-fc67b316df3e" providerId="ADAL" clId="{D421042A-BB93-4582-9588-1C77E2D5D979}" dt="2021-01-28T13:59:40.589" v="1978" actId="1076"/>
          <ac:picMkLst>
            <pc:docMk/>
            <pc:sldMk cId="1242964138" sldId="6299"/>
            <ac:picMk id="17" creationId="{5C312EAD-D657-4FCE-A533-A7CFC593C40C}"/>
          </ac:picMkLst>
        </pc:picChg>
        <pc:picChg chg="add mod">
          <ac:chgData name="Fryer, Alex" userId="bf5d80ff-83c4-4b8a-9a71-fc67b316df3e" providerId="ADAL" clId="{D421042A-BB93-4582-9588-1C77E2D5D979}" dt="2021-01-29T08:38:36.852" v="2010" actId="1076"/>
          <ac:picMkLst>
            <pc:docMk/>
            <pc:sldMk cId="1242964138" sldId="6299"/>
            <ac:picMk id="1026" creationId="{FA083817-D321-4198-84CF-C187B67D289D}"/>
          </ac:picMkLst>
        </pc:picChg>
        <pc:picChg chg="add del">
          <ac:chgData name="Fryer, Alex" userId="bf5d80ff-83c4-4b8a-9a71-fc67b316df3e" providerId="ADAL" clId="{D421042A-BB93-4582-9588-1C77E2D5D979}" dt="2021-01-28T13:56:50.022" v="1943" actId="21"/>
          <ac:picMkLst>
            <pc:docMk/>
            <pc:sldMk cId="1242964138" sldId="6299"/>
            <ac:picMk id="1028" creationId="{D101B1FD-9426-4320-B49B-A7576C70626A}"/>
          </ac:picMkLst>
        </pc:picChg>
        <pc:picChg chg="add mod">
          <ac:chgData name="Fryer, Alex" userId="bf5d80ff-83c4-4b8a-9a71-fc67b316df3e" providerId="ADAL" clId="{D421042A-BB93-4582-9588-1C77E2D5D979}" dt="2021-01-29T08:38:36.852" v="2010" actId="1076"/>
          <ac:picMkLst>
            <pc:docMk/>
            <pc:sldMk cId="1242964138" sldId="6299"/>
            <ac:picMk id="1030" creationId="{BBD48984-A8C1-4D45-8BA6-21000687D361}"/>
          </ac:picMkLst>
        </pc:picChg>
      </pc:sldChg>
      <pc:sldChg chg="modSp mod">
        <pc:chgData name="Fryer, Alex" userId="bf5d80ff-83c4-4b8a-9a71-fc67b316df3e" providerId="ADAL" clId="{D421042A-BB93-4582-9588-1C77E2D5D979}" dt="2021-01-29T08:34:48.178" v="1997" actId="20577"/>
        <pc:sldMkLst>
          <pc:docMk/>
          <pc:sldMk cId="1466622561" sldId="6300"/>
        </pc:sldMkLst>
        <pc:spChg chg="mod">
          <ac:chgData name="Fryer, Alex" userId="bf5d80ff-83c4-4b8a-9a71-fc67b316df3e" providerId="ADAL" clId="{D421042A-BB93-4582-9588-1C77E2D5D979}" dt="2021-01-29T08:34:48.178" v="1997" actId="20577"/>
          <ac:spMkLst>
            <pc:docMk/>
            <pc:sldMk cId="1466622561" sldId="6300"/>
            <ac:spMk id="3" creationId="{9877D7BC-E417-41B6-9F4D-74CA73D321CF}"/>
          </ac:spMkLst>
        </pc:spChg>
      </pc:sldChg>
      <pc:sldChg chg="new del">
        <pc:chgData name="Fryer, Alex" userId="bf5d80ff-83c4-4b8a-9a71-fc67b316df3e" providerId="ADAL" clId="{D421042A-BB93-4582-9588-1C77E2D5D979}" dt="2021-01-29T08:34:54.977" v="1999" actId="680"/>
        <pc:sldMkLst>
          <pc:docMk/>
          <pc:sldMk cId="1821020331" sldId="6301"/>
        </pc:sldMkLst>
      </pc:sldChg>
      <pc:sldChg chg="addSp delSp modSp new mod ord">
        <pc:chgData name="Fryer, Alex" userId="bf5d80ff-83c4-4b8a-9a71-fc67b316df3e" providerId="ADAL" clId="{D421042A-BB93-4582-9588-1C77E2D5D979}" dt="2021-01-29T08:35:47.393" v="2007"/>
        <pc:sldMkLst>
          <pc:docMk/>
          <pc:sldMk cId="2501733976" sldId="6301"/>
        </pc:sldMkLst>
        <pc:spChg chg="del">
          <ac:chgData name="Fryer, Alex" userId="bf5d80ff-83c4-4b8a-9a71-fc67b316df3e" providerId="ADAL" clId="{D421042A-BB93-4582-9588-1C77E2D5D979}" dt="2021-01-29T08:35:13.482" v="2003" actId="21"/>
          <ac:spMkLst>
            <pc:docMk/>
            <pc:sldMk cId="2501733976" sldId="6301"/>
            <ac:spMk id="2" creationId="{E61D2AA1-BEC2-4EDE-B71F-E579C633604C}"/>
          </ac:spMkLst>
        </pc:spChg>
        <pc:spChg chg="del">
          <ac:chgData name="Fryer, Alex" userId="bf5d80ff-83c4-4b8a-9a71-fc67b316df3e" providerId="ADAL" clId="{D421042A-BB93-4582-9588-1C77E2D5D979}" dt="2021-01-29T08:35:17.322" v="2004" actId="21"/>
          <ac:spMkLst>
            <pc:docMk/>
            <pc:sldMk cId="2501733976" sldId="6301"/>
            <ac:spMk id="3" creationId="{4657CC39-B29B-493E-8D6C-A2FD5A675A44}"/>
          </ac:spMkLst>
        </pc:spChg>
        <pc:spChg chg="del">
          <ac:chgData name="Fryer, Alex" userId="bf5d80ff-83c4-4b8a-9a71-fc67b316df3e" providerId="ADAL" clId="{D421042A-BB93-4582-9588-1C77E2D5D979}" dt="2021-01-29T08:35:17.322" v="2004" actId="21"/>
          <ac:spMkLst>
            <pc:docMk/>
            <pc:sldMk cId="2501733976" sldId="6301"/>
            <ac:spMk id="4" creationId="{8530D2A7-7C14-4AB4-8749-F4FA496ADA81}"/>
          </ac:spMkLst>
        </pc:spChg>
        <pc:spChg chg="add del mod">
          <ac:chgData name="Fryer, Alex" userId="bf5d80ff-83c4-4b8a-9a71-fc67b316df3e" providerId="ADAL" clId="{D421042A-BB93-4582-9588-1C77E2D5D979}" dt="2021-01-29T08:35:29.097" v="2006" actId="21"/>
          <ac:spMkLst>
            <pc:docMk/>
            <pc:sldMk cId="2501733976" sldId="6301"/>
            <ac:spMk id="5" creationId="{71ECE96E-E25C-4CD0-AD4A-7B93B9D82A7B}"/>
          </ac:spMkLst>
        </pc:spChg>
        <pc:spChg chg="add del mod">
          <ac:chgData name="Fryer, Alex" userId="bf5d80ff-83c4-4b8a-9a71-fc67b316df3e" providerId="ADAL" clId="{D421042A-BB93-4582-9588-1C77E2D5D979}" dt="2021-01-29T08:35:29.097" v="2006" actId="21"/>
          <ac:spMkLst>
            <pc:docMk/>
            <pc:sldMk cId="2501733976" sldId="6301"/>
            <ac:spMk id="6" creationId="{60860763-2828-4268-8979-3D34BE914250}"/>
          </ac:spMkLst>
        </pc:spChg>
        <pc:picChg chg="add mod">
          <ac:chgData name="Fryer, Alex" userId="bf5d80ff-83c4-4b8a-9a71-fc67b316df3e" providerId="ADAL" clId="{D421042A-BB93-4582-9588-1C77E2D5D979}" dt="2021-01-29T08:35:47.393" v="2007"/>
          <ac:picMkLst>
            <pc:docMk/>
            <pc:sldMk cId="2501733976" sldId="6301"/>
            <ac:picMk id="7" creationId="{134FD173-06E3-4968-96BB-43CA8204A271}"/>
          </ac:picMkLst>
        </pc:picChg>
      </pc:sldChg>
      <pc:sldChg chg="addSp delSp modSp new mod ord modNotesTx">
        <pc:chgData name="Fryer, Alex" userId="bf5d80ff-83c4-4b8a-9a71-fc67b316df3e" providerId="ADAL" clId="{D421042A-BB93-4582-9588-1C77E2D5D979}" dt="2021-01-29T15:03:28.108" v="2358" actId="20577"/>
        <pc:sldMkLst>
          <pc:docMk/>
          <pc:sldMk cId="1604576842" sldId="6302"/>
        </pc:sldMkLst>
        <pc:spChg chg="add mod">
          <ac:chgData name="Fryer, Alex" userId="bf5d80ff-83c4-4b8a-9a71-fc67b316df3e" providerId="ADAL" clId="{D421042A-BB93-4582-9588-1C77E2D5D979}" dt="2021-01-29T14:30:17.344" v="2317" actId="20577"/>
          <ac:spMkLst>
            <pc:docMk/>
            <pc:sldMk cId="1604576842" sldId="6302"/>
            <ac:spMk id="2" creationId="{90996C1B-3CCE-488F-8483-575713A60301}"/>
          </ac:spMkLst>
        </pc:spChg>
        <pc:spChg chg="add mod">
          <ac:chgData name="Fryer, Alex" userId="bf5d80ff-83c4-4b8a-9a71-fc67b316df3e" providerId="ADAL" clId="{D421042A-BB93-4582-9588-1C77E2D5D979}" dt="2021-01-29T15:03:28.108" v="2358" actId="20577"/>
          <ac:spMkLst>
            <pc:docMk/>
            <pc:sldMk cId="1604576842" sldId="6302"/>
            <ac:spMk id="3" creationId="{B971F6B6-197A-4BCD-A7F9-DCE9D1068F6F}"/>
          </ac:spMkLst>
        </pc:spChg>
        <pc:spChg chg="add mod">
          <ac:chgData name="Fryer, Alex" userId="bf5d80ff-83c4-4b8a-9a71-fc67b316df3e" providerId="ADAL" clId="{D421042A-BB93-4582-9588-1C77E2D5D979}" dt="2021-01-29T13:35:15.943" v="2259" actId="1076"/>
          <ac:spMkLst>
            <pc:docMk/>
            <pc:sldMk cId="1604576842" sldId="6302"/>
            <ac:spMk id="9" creationId="{8473249C-C539-48CF-9E08-B53886A1CA0E}"/>
          </ac:spMkLst>
        </pc:spChg>
        <pc:spChg chg="add mod">
          <ac:chgData name="Fryer, Alex" userId="bf5d80ff-83c4-4b8a-9a71-fc67b316df3e" providerId="ADAL" clId="{D421042A-BB93-4582-9588-1C77E2D5D979}" dt="2021-01-29T13:35:15.943" v="2259" actId="1076"/>
          <ac:spMkLst>
            <pc:docMk/>
            <pc:sldMk cId="1604576842" sldId="6302"/>
            <ac:spMk id="10" creationId="{EDC7786E-4AAD-48BC-81B3-2BC068AC4311}"/>
          </ac:spMkLst>
        </pc:spChg>
        <pc:spChg chg="add mod">
          <ac:chgData name="Fryer, Alex" userId="bf5d80ff-83c4-4b8a-9a71-fc67b316df3e" providerId="ADAL" clId="{D421042A-BB93-4582-9588-1C77E2D5D979}" dt="2021-01-29T13:35:15.943" v="2259" actId="1076"/>
          <ac:spMkLst>
            <pc:docMk/>
            <pc:sldMk cId="1604576842" sldId="6302"/>
            <ac:spMk id="13" creationId="{62B0AE3C-68FC-4847-B0F6-F210B673E5E8}"/>
          </ac:spMkLst>
        </pc:spChg>
        <pc:spChg chg="add del mod">
          <ac:chgData name="Fryer, Alex" userId="bf5d80ff-83c4-4b8a-9a71-fc67b316df3e" providerId="ADAL" clId="{D421042A-BB93-4582-9588-1C77E2D5D979}" dt="2021-01-29T13:28:07.944" v="2162" actId="478"/>
          <ac:spMkLst>
            <pc:docMk/>
            <pc:sldMk cId="1604576842" sldId="6302"/>
            <ac:spMk id="14" creationId="{F32CFE39-9C6D-4F10-AE76-285F0BC86FCA}"/>
          </ac:spMkLst>
        </pc:spChg>
        <pc:spChg chg="add del mod">
          <ac:chgData name="Fryer, Alex" userId="bf5d80ff-83c4-4b8a-9a71-fc67b316df3e" providerId="ADAL" clId="{D421042A-BB93-4582-9588-1C77E2D5D979}" dt="2021-01-29T13:28:07.944" v="2162" actId="478"/>
          <ac:spMkLst>
            <pc:docMk/>
            <pc:sldMk cId="1604576842" sldId="6302"/>
            <ac:spMk id="15" creationId="{3CFBC668-1D8E-4853-BD9E-3CF94E30862B}"/>
          </ac:spMkLst>
        </pc:spChg>
        <pc:spChg chg="add del mod">
          <ac:chgData name="Fryer, Alex" userId="bf5d80ff-83c4-4b8a-9a71-fc67b316df3e" providerId="ADAL" clId="{D421042A-BB93-4582-9588-1C77E2D5D979}" dt="2021-01-29T13:28:07.944" v="2162" actId="478"/>
          <ac:spMkLst>
            <pc:docMk/>
            <pc:sldMk cId="1604576842" sldId="6302"/>
            <ac:spMk id="16" creationId="{1FDAB5EE-3EDD-4292-ACF0-A60EC41D5E16}"/>
          </ac:spMkLst>
        </pc:spChg>
        <pc:spChg chg="add del mod">
          <ac:chgData name="Fryer, Alex" userId="bf5d80ff-83c4-4b8a-9a71-fc67b316df3e" providerId="ADAL" clId="{D421042A-BB93-4582-9588-1C77E2D5D979}" dt="2021-01-29T13:28:07.944" v="2162" actId="478"/>
          <ac:spMkLst>
            <pc:docMk/>
            <pc:sldMk cId="1604576842" sldId="6302"/>
            <ac:spMk id="17" creationId="{2DCD9A0E-7214-4C3D-A061-EDEA57E31E1B}"/>
          </ac:spMkLst>
        </pc:spChg>
        <pc:spChg chg="add mod">
          <ac:chgData name="Fryer, Alex" userId="bf5d80ff-83c4-4b8a-9a71-fc67b316df3e" providerId="ADAL" clId="{D421042A-BB93-4582-9588-1C77E2D5D979}" dt="2021-01-29T13:35:15.943" v="2259" actId="1076"/>
          <ac:spMkLst>
            <pc:docMk/>
            <pc:sldMk cId="1604576842" sldId="6302"/>
            <ac:spMk id="20" creationId="{BE8587A1-B709-44B6-88DD-9E6FC81258A5}"/>
          </ac:spMkLst>
        </pc:spChg>
        <pc:spChg chg="add mod">
          <ac:chgData name="Fryer, Alex" userId="bf5d80ff-83c4-4b8a-9a71-fc67b316df3e" providerId="ADAL" clId="{D421042A-BB93-4582-9588-1C77E2D5D979}" dt="2021-01-29T13:35:15.943" v="2259" actId="1076"/>
          <ac:spMkLst>
            <pc:docMk/>
            <pc:sldMk cId="1604576842" sldId="6302"/>
            <ac:spMk id="21" creationId="{2FC86E64-3DEF-4E46-A4B0-8296A51B5277}"/>
          </ac:spMkLst>
        </pc:spChg>
        <pc:spChg chg="add mod">
          <ac:chgData name="Fryer, Alex" userId="bf5d80ff-83c4-4b8a-9a71-fc67b316df3e" providerId="ADAL" clId="{D421042A-BB93-4582-9588-1C77E2D5D979}" dt="2021-01-29T13:35:15.943" v="2259" actId="1076"/>
          <ac:spMkLst>
            <pc:docMk/>
            <pc:sldMk cId="1604576842" sldId="6302"/>
            <ac:spMk id="22" creationId="{D27ED085-51CE-4D1B-8434-9FE57C675BC6}"/>
          </ac:spMkLst>
        </pc:spChg>
        <pc:spChg chg="add mod">
          <ac:chgData name="Fryer, Alex" userId="bf5d80ff-83c4-4b8a-9a71-fc67b316df3e" providerId="ADAL" clId="{D421042A-BB93-4582-9588-1C77E2D5D979}" dt="2021-01-29T13:35:15.943" v="2259" actId="1076"/>
          <ac:spMkLst>
            <pc:docMk/>
            <pc:sldMk cId="1604576842" sldId="6302"/>
            <ac:spMk id="23" creationId="{DC20F7C9-E070-4056-B57B-54BFC4A087F4}"/>
          </ac:spMkLst>
        </pc:spChg>
        <pc:spChg chg="add del mod">
          <ac:chgData name="Fryer, Alex" userId="bf5d80ff-83c4-4b8a-9a71-fc67b316df3e" providerId="ADAL" clId="{D421042A-BB93-4582-9588-1C77E2D5D979}" dt="2021-01-29T13:34:42.244" v="2252" actId="478"/>
          <ac:spMkLst>
            <pc:docMk/>
            <pc:sldMk cId="1604576842" sldId="6302"/>
            <ac:spMk id="24" creationId="{F4B7DD01-6CF1-45CF-A4AD-AD8BD25A2C74}"/>
          </ac:spMkLst>
        </pc:spChg>
        <pc:spChg chg="add mod">
          <ac:chgData name="Fryer, Alex" userId="bf5d80ff-83c4-4b8a-9a71-fc67b316df3e" providerId="ADAL" clId="{D421042A-BB93-4582-9588-1C77E2D5D979}" dt="2021-01-29T13:35:15.943" v="2259" actId="1076"/>
          <ac:spMkLst>
            <pc:docMk/>
            <pc:sldMk cId="1604576842" sldId="6302"/>
            <ac:spMk id="25" creationId="{21721F82-62D7-494C-B22F-D236B9B6E491}"/>
          </ac:spMkLst>
        </pc:spChg>
        <pc:picChg chg="add mod">
          <ac:chgData name="Fryer, Alex" userId="bf5d80ff-83c4-4b8a-9a71-fc67b316df3e" providerId="ADAL" clId="{D421042A-BB93-4582-9588-1C77E2D5D979}" dt="2021-01-29T13:35:15.943" v="2259" actId="1076"/>
          <ac:picMkLst>
            <pc:docMk/>
            <pc:sldMk cId="1604576842" sldId="6302"/>
            <ac:picMk id="1026" creationId="{26814604-D236-4C12-B440-C1C44C087407}"/>
          </ac:picMkLst>
        </pc:picChg>
        <pc:picChg chg="add mod">
          <ac:chgData name="Fryer, Alex" userId="bf5d80ff-83c4-4b8a-9a71-fc67b316df3e" providerId="ADAL" clId="{D421042A-BB93-4582-9588-1C77E2D5D979}" dt="2021-01-29T13:35:15.943" v="2259" actId="1076"/>
          <ac:picMkLst>
            <pc:docMk/>
            <pc:sldMk cId="1604576842" sldId="6302"/>
            <ac:picMk id="1028" creationId="{6C041D20-5A58-4E90-8363-BB1DD82DE7E5}"/>
          </ac:picMkLst>
        </pc:picChg>
        <pc:picChg chg="add mod">
          <ac:chgData name="Fryer, Alex" userId="bf5d80ff-83c4-4b8a-9a71-fc67b316df3e" providerId="ADAL" clId="{D421042A-BB93-4582-9588-1C77E2D5D979}" dt="2021-01-29T13:35:15.943" v="2259" actId="1076"/>
          <ac:picMkLst>
            <pc:docMk/>
            <pc:sldMk cId="1604576842" sldId="6302"/>
            <ac:picMk id="1034" creationId="{D1ABAC66-FE2A-4977-B737-DCDE48765C03}"/>
          </ac:picMkLst>
        </pc:picChg>
        <pc:cxnChg chg="add mod">
          <ac:chgData name="Fryer, Alex" userId="bf5d80ff-83c4-4b8a-9a71-fc67b316df3e" providerId="ADAL" clId="{D421042A-BB93-4582-9588-1C77E2D5D979}" dt="2021-01-29T13:35:15.943" v="2259" actId="1076"/>
          <ac:cxnSpMkLst>
            <pc:docMk/>
            <pc:sldMk cId="1604576842" sldId="6302"/>
            <ac:cxnSpMk id="5" creationId="{0EDDA7E4-1DF4-4157-BCF3-5FB1063523F4}"/>
          </ac:cxnSpMkLst>
        </pc:cxnChg>
        <pc:cxnChg chg="add mod">
          <ac:chgData name="Fryer, Alex" userId="bf5d80ff-83c4-4b8a-9a71-fc67b316df3e" providerId="ADAL" clId="{D421042A-BB93-4582-9588-1C77E2D5D979}" dt="2021-01-29T13:35:15.943" v="2259" actId="1076"/>
          <ac:cxnSpMkLst>
            <pc:docMk/>
            <pc:sldMk cId="1604576842" sldId="6302"/>
            <ac:cxnSpMk id="8" creationId="{736BA907-B9D1-4B55-A1A0-E7192975A710}"/>
          </ac:cxnSpMkLst>
        </pc:cxnChg>
        <pc:cxnChg chg="add mod">
          <ac:chgData name="Fryer, Alex" userId="bf5d80ff-83c4-4b8a-9a71-fc67b316df3e" providerId="ADAL" clId="{D421042A-BB93-4582-9588-1C77E2D5D979}" dt="2021-01-29T13:35:15.943" v="2259" actId="1076"/>
          <ac:cxnSpMkLst>
            <pc:docMk/>
            <pc:sldMk cId="1604576842" sldId="6302"/>
            <ac:cxnSpMk id="18" creationId="{2DDF5B8D-D513-4B2E-98E6-D4632D9D517C}"/>
          </ac:cxnSpMkLst>
        </pc:cxnChg>
        <pc:cxnChg chg="add mod">
          <ac:chgData name="Fryer, Alex" userId="bf5d80ff-83c4-4b8a-9a71-fc67b316df3e" providerId="ADAL" clId="{D421042A-BB93-4582-9588-1C77E2D5D979}" dt="2021-01-29T13:35:15.943" v="2259" actId="1076"/>
          <ac:cxnSpMkLst>
            <pc:docMk/>
            <pc:sldMk cId="1604576842" sldId="6302"/>
            <ac:cxnSpMk id="19" creationId="{197CD555-CF5D-43AE-BDF3-E6D3FE0C6819}"/>
          </ac:cxnSpMkLst>
        </pc:cxnChg>
      </pc:sldChg>
      <pc:sldChg chg="addSp modSp new mod">
        <pc:chgData name="Fryer, Alex" userId="bf5d80ff-83c4-4b8a-9a71-fc67b316df3e" providerId="ADAL" clId="{D421042A-BB93-4582-9588-1C77E2D5D979}" dt="2021-01-29T12:16:12.948" v="2104" actId="20577"/>
        <pc:sldMkLst>
          <pc:docMk/>
          <pc:sldMk cId="4270823646" sldId="6303"/>
        </pc:sldMkLst>
        <pc:spChg chg="add mod">
          <ac:chgData name="Fryer, Alex" userId="bf5d80ff-83c4-4b8a-9a71-fc67b316df3e" providerId="ADAL" clId="{D421042A-BB93-4582-9588-1C77E2D5D979}" dt="2021-01-29T12:16:12.948" v="2104" actId="20577"/>
          <ac:spMkLst>
            <pc:docMk/>
            <pc:sldMk cId="4270823646" sldId="6303"/>
            <ac:spMk id="2" creationId="{3B94FD13-E316-4DE6-B2A8-F8EE56DFC26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B8-455F-B2A8-EDD967A0E7F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B8-455F-B2A8-EDD967A0E7F8}"/>
              </c:ext>
            </c:extLst>
          </c:dPt>
          <c:val>
            <c:numRef>
              <c:f>Sheet1!$B$3:$B$4</c:f>
              <c:numCache>
                <c:formatCode>General</c:formatCode>
                <c:ptCount val="2"/>
                <c:pt idx="0">
                  <c:v>20.5</c:v>
                </c:pt>
                <c:pt idx="1">
                  <c:v>38.5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B8-455F-B2A8-EDD967A0E7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06c8b97e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806c8b97e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511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d663a12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d663a12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a3115c9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a3115c9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You controlled your data (reduce exploitation/ data scraping)</a:t>
            </a:r>
            <a:endParaRPr>
              <a:solidFill>
                <a:srgbClr val="131F37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KYC and online sign-up processes don’t exist anymore (reduce costs &amp; time)</a:t>
            </a:r>
            <a:endParaRPr>
              <a:solidFill>
                <a:srgbClr val="131F37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As a company you don’t need to worry about handling data in a GDPR compliant way (reduce security and compliance costs)</a:t>
            </a:r>
            <a:endParaRPr>
              <a:solidFill>
                <a:srgbClr val="131F37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Automated decisions are made transparent and the devices behind them can be accountable (decrease cost through secure systems  automation)</a:t>
            </a:r>
            <a:endParaRPr>
              <a:solidFill>
                <a:srgbClr val="131F3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○"/>
            </a:pPr>
            <a:r>
              <a:rPr lang="en">
                <a:solidFill>
                  <a:srgbClr val="131F37"/>
                </a:solidFill>
              </a:rPr>
              <a:t>Growing disconnect between the digital and physical world, making it difficult to build trust online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Physical, printed solutions: </a:t>
            </a:r>
            <a:endParaRPr>
              <a:solidFill>
                <a:srgbClr val="131F37"/>
              </a:solidFill>
            </a:endParaRPr>
          </a:p>
          <a:p>
            <a: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Difficult to distribute, store and provide authenticity</a:t>
            </a:r>
            <a:endParaRPr>
              <a:solidFill>
                <a:srgbClr val="131F37"/>
              </a:solidFill>
            </a:endParaRPr>
          </a:p>
          <a:p>
            <a: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Cannot be signed 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Digital PDFs can easily be tampered with, shared without the owner’s permission, and are difficult to view on smartphones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Hard to identify who you’re talking to online</a:t>
            </a:r>
            <a:endParaRPr>
              <a:solidFill>
                <a:srgbClr val="131F3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○"/>
            </a:pPr>
            <a:r>
              <a:rPr lang="en">
                <a:solidFill>
                  <a:srgbClr val="131F37"/>
                </a:solidFill>
              </a:rPr>
              <a:t>Internet was not built to store personal information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 strike="sngStrike">
                <a:solidFill>
                  <a:srgbClr val="131F37"/>
                </a:solidFill>
              </a:rPr>
              <a:t>Open</a:t>
            </a:r>
            <a:r>
              <a:rPr lang="en">
                <a:solidFill>
                  <a:srgbClr val="131F37"/>
                </a:solidFill>
              </a:rPr>
              <a:t> internet → Deplatforming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Lack of online trust and privacy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Identities centralized by applications, leaving personal information vulnerable to being hacked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Little transparency with how data is being generated, stored and used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Individuals giving away their data for free and not receiving financial benefits</a:t>
            </a:r>
            <a:endParaRPr>
              <a:solidFill>
                <a:srgbClr val="131F37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○"/>
            </a:pPr>
            <a:r>
              <a:rPr lang="en">
                <a:solidFill>
                  <a:srgbClr val="131F37"/>
                </a:solidFill>
              </a:rPr>
              <a:t>Current solutions have major flaws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Reconciliation of data between databases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5ea610be0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5ea610be0_0_2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Identity for people: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Self Sovereign Identity allows people to “Bring your own Identity” for verification. More privacy and more trust in data for a borderless digital identity.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Identity for organizations: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Customer enrollment eased without the need for KYC/AML operations. Easily comply with GDPR and save costs. New business opportunities.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Identity for devices: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Devices are able to prove many attributes including their capabilities, specifications and authenticity. Other actors will only interact with devices that can prove their ability to fulfill the required task.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bf3c9ac6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bf3c9ac6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Identity for people: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Self Sovereign Identity allows people to “Bring your own Identity” for verification. More privacy and more trust in data for a borderless digital identity.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Identity for organizations: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Customer enrollment eased without the need for KYC/AML operations. Easily comply with GDPR and save costs. New business opportunities.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Identity for devices: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Devices are able to prove many attributes including their capabilities, specifications and authenticity. Other actors will only interact with devices that can prove their ability to fulfill the required task.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bf3c9ac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bf3c9ac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131F37"/>
                </a:solidFill>
              </a:rPr>
              <a:t>Verifiable Credentials: </a:t>
            </a:r>
            <a:r>
              <a:rPr lang="en">
                <a:solidFill>
                  <a:srgbClr val="131F37"/>
                </a:solidFill>
              </a:rPr>
              <a:t>Verifiable Credentials are statements about real-world attributes from the “Holder”. They are controlled by the Holder and can be shared, verified and trusted. </a:t>
            </a:r>
            <a:endParaRPr>
              <a:solidFill>
                <a:srgbClr val="131F3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Creation of trust through identification in an online setting. </a:t>
            </a:r>
            <a:endParaRPr>
              <a:solidFill>
                <a:srgbClr val="131F37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○"/>
            </a:pPr>
            <a:r>
              <a:rPr lang="en">
                <a:solidFill>
                  <a:srgbClr val="131F37"/>
                </a:solidFill>
              </a:rPr>
              <a:t>This is crucial for both the internet and DLT as identifying who you interact with online can prevent many cases of fraud, disinformation, and distrust.</a:t>
            </a:r>
            <a:endParaRPr>
              <a:solidFill>
                <a:srgbClr val="131F37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○"/>
            </a:pPr>
            <a:r>
              <a:rPr lang="en">
                <a:solidFill>
                  <a:srgbClr val="131F37"/>
                </a:solidFill>
              </a:rPr>
              <a:t>People will be able to identify and trust other people and organizations online, reducing fraud, while devices will be able to trust other devices, drastically increasing the security of systems. </a:t>
            </a:r>
            <a:endParaRPr>
              <a:solidFill>
                <a:srgbClr val="131F37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○"/>
            </a:pPr>
            <a:r>
              <a:rPr lang="en">
                <a:solidFill>
                  <a:srgbClr val="131F37"/>
                </a:solidFill>
              </a:rPr>
              <a:t>In a future where everyday objects are connected, trusted human-to-machine interaction will be enabled through a trustworthy, neutral and secure Unified Identity Protocol.</a:t>
            </a:r>
            <a:endParaRPr>
              <a:solidFill>
                <a:srgbClr val="131F37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IOTA ledger enables progress of tasks to be immutably logged</a:t>
            </a:r>
            <a:br>
              <a:rPr lang="en">
                <a:solidFill>
                  <a:srgbClr val="131F37"/>
                </a:solidFill>
              </a:rPr>
            </a:br>
            <a:endParaRPr>
              <a:solidFill>
                <a:srgbClr val="131F37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Robust open source code base, developed with XYZ partners</a:t>
            </a:r>
            <a:endParaRPr>
              <a:solidFill>
                <a:srgbClr val="131F37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●"/>
            </a:pPr>
            <a:r>
              <a:rPr lang="en">
                <a:solidFill>
                  <a:srgbClr val="131F37"/>
                </a:solidFill>
              </a:rPr>
              <a:t>Supported by products</a:t>
            </a:r>
            <a:endParaRPr>
              <a:solidFill>
                <a:srgbClr val="131F37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31F37"/>
                </a:solidFill>
              </a:rPr>
              <a:t>→ With the combination of the IOTA protocol and the Unified Identity framework, we can automate the entire interaction between all parties, without requiring predefined trust.</a:t>
            </a:r>
            <a:endParaRPr>
              <a:solidFill>
                <a:srgbClr val="131F3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○"/>
            </a:pPr>
            <a:r>
              <a:rPr lang="en">
                <a:solidFill>
                  <a:srgbClr val="131F37"/>
                </a:solidFill>
              </a:rPr>
              <a:t>01 HOLDER: This is usually a subject of the digital identity. They have generated their DiD and cryptographic keypairs. Their personal data and private keys are under their own control.</a:t>
            </a:r>
            <a:endParaRPr>
              <a:solidFill>
                <a:srgbClr val="131F37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○"/>
            </a:pPr>
            <a:r>
              <a:rPr lang="en">
                <a:solidFill>
                  <a:srgbClr val="131F37"/>
                </a:solidFill>
              </a:rPr>
              <a:t>02 ISSUER: An issuer is a trustworthy party on a specific topic. They have their own digital identity. The issuer provides a user with verifiable credietnials, which they sign using asymmetric encryption.</a:t>
            </a:r>
            <a:endParaRPr>
              <a:solidFill>
                <a:srgbClr val="131F37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Font typeface="Arial"/>
              <a:buNone/>
            </a:pPr>
            <a:endParaRPr>
              <a:solidFill>
                <a:srgbClr val="131F37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○"/>
            </a:pPr>
            <a:r>
              <a:rPr lang="en">
                <a:solidFill>
                  <a:srgbClr val="131F37"/>
                </a:solidFill>
              </a:rPr>
              <a:t>03: VERIFIER: A HOLDER shares their verifiable credentials with a VERIFIER to prove a statement about themselves. The VERIFIER is able to verify the credentials by performing the following verifications: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Data integrity: are the credentials signed by the expected parties?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Issuer trust: is the credential unaltered?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Signature verification: Do I trust this ISSUER to provide these credentials?</a:t>
            </a:r>
            <a:endParaRPr>
              <a:solidFill>
                <a:srgbClr val="131F37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100"/>
              <a:buChar char="■"/>
            </a:pPr>
            <a:r>
              <a:rPr lang="en">
                <a:solidFill>
                  <a:srgbClr val="131F37"/>
                </a:solidFill>
              </a:rPr>
              <a:t>Validation: is the credential still valid?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7255cfce9_3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87255cfce9_3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866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7255cfce9_31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87255cfce9_31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010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c66a45a7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c66a45a7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Source:</a:t>
            </a:r>
          </a:p>
          <a:p>
            <a:pPr lvl="1"/>
            <a:r>
              <a:rPr lang="en-US"/>
              <a:t>https://www.canada.ca/en/public-health/services/publications/healthy-living/bar-code-standards-vaccine-products-canada-update-2014-2015.html</a:t>
            </a:r>
          </a:p>
          <a:p>
            <a:pPr lvl="1"/>
            <a:r>
              <a:rPr lang="en-US"/>
              <a:t>https://assets.publishing.service.gov.uk/government/uploads/system/uploads/attachment_data/file/951928/uk-covid-19-vaccines-delivery-plan-final.pdf</a:t>
            </a:r>
          </a:p>
        </p:txBody>
      </p:sp>
    </p:spTree>
    <p:extLst>
      <p:ext uri="{BB962C8B-B14F-4D97-AF65-F5344CB8AC3E}">
        <p14:creationId xmlns:p14="http://schemas.microsoft.com/office/powerpoint/2010/main" val="76444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Source:</a:t>
            </a:r>
          </a:p>
          <a:p>
            <a:r>
              <a:rPr lang="en-US"/>
              <a:t>https://publichealthmatters.blog.gov.uk/2020/10/29/an-opportunity-to-address-inequalities-learning-from-the-first-months-of-the-covid-19-pandemic/</a:t>
            </a:r>
          </a:p>
        </p:txBody>
      </p:sp>
    </p:spTree>
    <p:extLst>
      <p:ext uri="{BB962C8B-B14F-4D97-AF65-F5344CB8AC3E}">
        <p14:creationId xmlns:p14="http://schemas.microsoft.com/office/powerpoint/2010/main" val="416448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Source:</a:t>
            </a:r>
          </a:p>
          <a:p>
            <a:pPr marL="158750" indent="0">
              <a:buNone/>
            </a:pPr>
            <a:endParaRPr lang="en-GB"/>
          </a:p>
          <a:p>
            <a:pPr marL="158750" indent="0">
              <a:buNone/>
            </a:pPr>
            <a:r>
              <a:rPr lang="en-US"/>
              <a:t>https://www.worldbank.org/en/news/feature/2020/06/08/the-global-economic-outlook-during-the-covid-19-pandemic-a-changed-world</a:t>
            </a:r>
            <a:endParaRPr lang="en-GB"/>
          </a:p>
          <a:p>
            <a:pPr marL="158750" indent="0">
              <a:buNone/>
            </a:pPr>
            <a:r>
              <a:rPr lang="en-US"/>
              <a:t>https://www.cntraveler.com/story/its-not-just-airlines-airports-are-also-looking-for-government-help</a:t>
            </a:r>
          </a:p>
          <a:p>
            <a:pPr marL="158750" indent="0">
              <a:buNone/>
            </a:pPr>
            <a:r>
              <a:rPr lang="en-US"/>
              <a:t>https://www.pharmaceutical-technology.com/features/covid-19-vaccine-development/</a:t>
            </a:r>
          </a:p>
          <a:p>
            <a:pPr marL="158750" indent="0">
              <a:buNone/>
            </a:pPr>
            <a:r>
              <a:rPr lang="en-US"/>
              <a:t>https://www.cfr.org/article/politics-covid-19-vaccine</a:t>
            </a:r>
          </a:p>
        </p:txBody>
      </p:sp>
    </p:spTree>
    <p:extLst>
      <p:ext uri="{BB962C8B-B14F-4D97-AF65-F5344CB8AC3E}">
        <p14:creationId xmlns:p14="http://schemas.microsoft.com/office/powerpoint/2010/main" val="346256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Source:</a:t>
            </a:r>
          </a:p>
          <a:p>
            <a:pPr marL="158750" indent="0">
              <a:buNone/>
            </a:pPr>
            <a:endParaRPr lang="en-GB"/>
          </a:p>
          <a:p>
            <a:pPr marL="158750" indent="0">
              <a:buNone/>
            </a:pPr>
            <a:r>
              <a:rPr lang="en-US"/>
              <a:t>https://flyeia.com/flights/check-in/</a:t>
            </a:r>
          </a:p>
          <a:p>
            <a:pPr marL="158750" indent="0">
              <a:buNone/>
            </a:pPr>
            <a:r>
              <a:rPr lang="en-US"/>
              <a:t>https://www.railadvent.co.uk/2020/03/government-announce-new-contracts-for-great-western-railway-and-southeastern.html</a:t>
            </a:r>
          </a:p>
          <a:p>
            <a:pPr marL="158750" indent="0">
              <a:buNone/>
            </a:pPr>
            <a:r>
              <a:rPr lang="en-US"/>
              <a:t>https://blog.poferries.com/2019/03/08/what-to-expect-when-you-check-in-at-dover/</a:t>
            </a:r>
          </a:p>
          <a:p>
            <a:pPr marL="158750" indent="0">
              <a:buNone/>
            </a:pPr>
            <a:r>
              <a:rPr lang="en-US"/>
              <a:t>https://www.pinterest.co.uk/pin/459859811922409158/</a:t>
            </a:r>
          </a:p>
          <a:p>
            <a:pPr marL="158750" indent="0">
              <a:buNone/>
            </a:pPr>
            <a:r>
              <a:rPr lang="en-US"/>
              <a:t>https://sturminster-newton.org.uk/sturminster-cheese-festival-the-best-ever/</a:t>
            </a:r>
          </a:p>
          <a:p>
            <a:pPr marL="158750" indent="0">
              <a:buNone/>
            </a:pPr>
            <a:r>
              <a:rPr lang="en-US"/>
              <a:t>https://www.visitwiltshire.co.uk/things-to-do/the-holburne-museum-p25111</a:t>
            </a:r>
          </a:p>
          <a:p>
            <a:pPr marL="158750" indent="0">
              <a:buNone/>
            </a:pPr>
            <a:r>
              <a:rPr lang="en-US"/>
              <a:t>https://www.avogel.co.uk/health/mens-health/are-men-less-likely-to-visit-their-gp-than-women/</a:t>
            </a:r>
          </a:p>
        </p:txBody>
      </p:sp>
    </p:spTree>
    <p:extLst>
      <p:ext uri="{BB962C8B-B14F-4D97-AF65-F5344CB8AC3E}">
        <p14:creationId xmlns:p14="http://schemas.microsoft.com/office/powerpoint/2010/main" val="1002181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Sources:</a:t>
            </a:r>
          </a:p>
          <a:p>
            <a:pPr marL="158750" indent="0">
              <a:buNone/>
            </a:pPr>
            <a:endParaRPr lang="en-GB"/>
          </a:p>
          <a:p>
            <a:pPr marL="158750" indent="0">
              <a:buNone/>
            </a:pPr>
            <a:r>
              <a:rPr lang="en-US"/>
              <a:t>https://www.voanews.com/covid-19-pandemic/europe-split-vaccine-passports</a:t>
            </a:r>
          </a:p>
          <a:p>
            <a:pPr marL="158750" indent="0">
              <a:buNone/>
            </a:pPr>
            <a:r>
              <a:rPr lang="en-US"/>
              <a:t>https://www.thedanishparliament.dk/members/joy-mogensen</a:t>
            </a:r>
          </a:p>
          <a:p>
            <a:pPr marL="158750" indent="0">
              <a:buNone/>
            </a:pPr>
            <a:r>
              <a:rPr lang="en-US"/>
              <a:t>https://www.schengenvisainfo.com/news/denmark-working-on-digital-coronavirus-passport-in-order-to-enable-foreign-travel/#:~:text=At%20the%20same%20time%2C%20Denmark,months%20to%20come%20into%20life</a:t>
            </a:r>
          </a:p>
          <a:p>
            <a:pPr marL="158750" indent="0">
              <a:buNone/>
            </a:pPr>
            <a:r>
              <a:rPr lang="en-US"/>
              <a:t>https://news.sky.com/story/covid-19-domestic-vaccine-certificates-under-consideration-dominic-raab-admits-12217870</a:t>
            </a:r>
          </a:p>
        </p:txBody>
      </p:sp>
    </p:spTree>
    <p:extLst>
      <p:ext uri="{BB962C8B-B14F-4D97-AF65-F5344CB8AC3E}">
        <p14:creationId xmlns:p14="http://schemas.microsoft.com/office/powerpoint/2010/main" val="2494314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Sources:</a:t>
            </a:r>
          </a:p>
          <a:p>
            <a:pPr marL="158750" indent="0">
              <a:buNone/>
            </a:pPr>
            <a:endParaRPr lang="en-GB"/>
          </a:p>
          <a:p>
            <a:pPr marL="158750" indent="0">
              <a:buNone/>
            </a:pPr>
            <a:r>
              <a:rPr lang="en-US"/>
              <a:t>https://www.nytimes.com/live/2021/01/14/business/us-economy-coronavirus#covid-vaccine-credentials-Microsoft</a:t>
            </a:r>
          </a:p>
          <a:p>
            <a:pPr marL="158750" indent="0">
              <a:buNone/>
            </a:pPr>
            <a:r>
              <a:rPr lang="en-US"/>
              <a:t>https://fullfact.org/health/covid19-vaccination-card/</a:t>
            </a:r>
          </a:p>
        </p:txBody>
      </p:sp>
    </p:spTree>
    <p:extLst>
      <p:ext uri="{BB962C8B-B14F-4D97-AF65-F5344CB8AC3E}">
        <p14:creationId xmlns:p14="http://schemas.microsoft.com/office/powerpoint/2010/main" val="213746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https://www.gov.uk/government/publications/nhs-test-and-trace-england-statistics-3-december-to-9-december/weekly-statistics-for-nhs-test-and-trace-england-3-december-to-9-december#nhs-covid-19-app-in-england-and-wales</a:t>
            </a:r>
          </a:p>
        </p:txBody>
      </p:sp>
    </p:spTree>
    <p:extLst>
      <p:ext uri="{BB962C8B-B14F-4D97-AF65-F5344CB8AC3E}">
        <p14:creationId xmlns:p14="http://schemas.microsoft.com/office/powerpoint/2010/main" val="299742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99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Sources:</a:t>
            </a:r>
          </a:p>
          <a:p>
            <a:pPr lvl="1"/>
            <a:r>
              <a:rPr lang="en-US"/>
              <a:t>https://www.travelweekly.com/Travel-News/Airline-News/Fake-Covid-documents-could-cause-real-problems-for-travel</a:t>
            </a:r>
          </a:p>
          <a:p>
            <a:pPr lvl="1"/>
            <a:r>
              <a:rPr lang="en-GB"/>
              <a:t>https://leamingtonobserver.co.uk/news/residents-warned-over-covid-vaccine-scams-27352/</a:t>
            </a:r>
            <a:endParaRPr lang="en-US"/>
          </a:p>
          <a:p>
            <a:pPr lvl="1"/>
            <a:r>
              <a:rPr lang="en-GB"/>
              <a:t>https://www.infosecurity-magazine.com/news/scammers-sell-fake-covid19/</a:t>
            </a:r>
            <a:endParaRPr lang="en-US"/>
          </a:p>
          <a:p>
            <a:pPr lvl="1"/>
            <a:r>
              <a:rPr lang="en-GB"/>
              <a:t>https://www.thesun.co.uk/news/13877672/covid-fraudsters-flogging-fake-coronavirus-vaccination-cards/</a:t>
            </a:r>
            <a:endParaRPr lang="en-US"/>
          </a:p>
          <a:p>
            <a:pPr lvl="1"/>
            <a:r>
              <a:rPr lang="en-GB"/>
              <a:t>https://www.thesun.co.uk/news/13439089/tiktok-vaccine-covid-card-passport-fakes/</a:t>
            </a:r>
            <a:endParaRPr lang="en-US"/>
          </a:p>
          <a:p>
            <a:pPr lvl="1"/>
            <a:r>
              <a:rPr lang="en-GB"/>
              <a:t>https://www.travelandleisure.com/travel-news/travelers-using-counterfeit-covid-test-results</a:t>
            </a:r>
            <a:endParaRPr lang="en-US"/>
          </a:p>
          <a:p>
            <a:pPr lvl="1"/>
            <a:r>
              <a:rPr lang="en-GB"/>
              <a:t>https://www.dw.com/en/covid-19-who-races-to-develop-vaccination-card/a-56352930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7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attern 1">
  <p:cSld name="TITLE_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499300" y="1851375"/>
            <a:ext cx="41454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3000"/>
              <a:buFont typeface="Montserrat"/>
              <a:buNone/>
              <a:defRPr sz="3000"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>
            <a:off x="816900" y="4300755"/>
            <a:ext cx="3117000" cy="3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000"/>
              <a:buNone/>
              <a:defRPr sz="1000">
                <a:solidFill>
                  <a:srgbClr val="48577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3"/>
          </p:nvPr>
        </p:nvSpPr>
        <p:spPr>
          <a:xfrm>
            <a:off x="5203650" y="4300755"/>
            <a:ext cx="3117000" cy="3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000"/>
              <a:buNone/>
              <a:defRPr sz="1000">
                <a:solidFill>
                  <a:srgbClr val="48577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4"/>
          </p:nvPr>
        </p:nvSpPr>
        <p:spPr>
          <a:xfrm>
            <a:off x="5203650" y="459705"/>
            <a:ext cx="3117000" cy="3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000"/>
              <a:buNone/>
              <a:defRPr sz="1000">
                <a:solidFill>
                  <a:srgbClr val="48577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73026"/>
          <a:stretch/>
        </p:blipFill>
        <p:spPr>
          <a:xfrm>
            <a:off x="855500" y="479650"/>
            <a:ext cx="302125" cy="2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ext Image ">
  <p:cSld name="CUSTOM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816525" y="1132275"/>
            <a:ext cx="439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 sz="14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675" y="0"/>
            <a:ext cx="351231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803700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69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ext Image  1">
  <p:cSld name="CUSTOM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4241550" y="1132275"/>
            <a:ext cx="439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 sz="14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51231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4228725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arts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2997200" y="-150"/>
            <a:ext cx="3017400" cy="5143500"/>
          </a:xfrm>
          <a:prstGeom prst="rect">
            <a:avLst/>
          </a:prstGeom>
          <a:solidFill>
            <a:srgbClr val="EEF2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-13950" y="298225"/>
            <a:ext cx="3017400" cy="365700"/>
          </a:xfrm>
          <a:prstGeom prst="rect">
            <a:avLst/>
          </a:prstGeom>
          <a:solidFill>
            <a:srgbClr val="EEF2FA"/>
          </a:solidFill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131F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6003025" y="298225"/>
            <a:ext cx="3140700" cy="365700"/>
          </a:xfrm>
          <a:prstGeom prst="rect">
            <a:avLst/>
          </a:prstGeom>
          <a:solidFill>
            <a:srgbClr val="8493AD"/>
          </a:solidFill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5818345" y="298225"/>
            <a:ext cx="378486" cy="364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FC1B7"/>
          </a:solidFill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</p:sp>
      <p:sp>
        <p:nvSpPr>
          <p:cNvPr id="105" name="Google Shape;105;p17"/>
          <p:cNvSpPr txBox="1"/>
          <p:nvPr/>
        </p:nvSpPr>
        <p:spPr>
          <a:xfrm>
            <a:off x="2985500" y="298225"/>
            <a:ext cx="3017400" cy="365700"/>
          </a:xfrm>
          <a:prstGeom prst="rect">
            <a:avLst/>
          </a:prstGeom>
          <a:solidFill>
            <a:srgbClr val="0FC1B7"/>
          </a:solidFill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2806351" y="298225"/>
            <a:ext cx="353106" cy="364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EF2FA"/>
          </a:solidFill>
          <a:ln>
            <a:noFill/>
          </a:ln>
        </p:spPr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111500" y="2982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2"/>
          </p:nvPr>
        </p:nvSpPr>
        <p:spPr>
          <a:xfrm>
            <a:off x="6145850" y="2976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3"/>
          </p:nvPr>
        </p:nvSpPr>
        <p:spPr>
          <a:xfrm>
            <a:off x="3135000" y="2976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4"/>
          </p:nvPr>
        </p:nvSpPr>
        <p:spPr>
          <a:xfrm>
            <a:off x="261000" y="9115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5"/>
          </p:nvPr>
        </p:nvSpPr>
        <p:spPr>
          <a:xfrm>
            <a:off x="6269725" y="9115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6"/>
          </p:nvPr>
        </p:nvSpPr>
        <p:spPr>
          <a:xfrm>
            <a:off x="3265363" y="9115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7"/>
          </p:nvPr>
        </p:nvSpPr>
        <p:spPr>
          <a:xfrm>
            <a:off x="256950" y="1467275"/>
            <a:ext cx="254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8"/>
          </p:nvPr>
        </p:nvSpPr>
        <p:spPr>
          <a:xfrm>
            <a:off x="3256400" y="1467275"/>
            <a:ext cx="254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9"/>
          </p:nvPr>
        </p:nvSpPr>
        <p:spPr>
          <a:xfrm>
            <a:off x="6273800" y="1467275"/>
            <a:ext cx="274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Slide">
  <p:cSld name="BLANK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9825" y="0"/>
            <a:ext cx="353472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889875" y="1185175"/>
            <a:ext cx="38253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1800"/>
              <a:buNone/>
              <a:defRPr sz="1800">
                <a:solidFill>
                  <a:srgbClr val="131F3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2"/>
          </p:nvPr>
        </p:nvSpPr>
        <p:spPr>
          <a:xfrm>
            <a:off x="3889875" y="1423300"/>
            <a:ext cx="31170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"/>
              <a:buNone/>
              <a:defRPr sz="1400" b="0">
                <a:solidFill>
                  <a:srgbClr val="48577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3"/>
          </p:nvPr>
        </p:nvSpPr>
        <p:spPr>
          <a:xfrm>
            <a:off x="3889875" y="2033600"/>
            <a:ext cx="31170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300"/>
              <a:buFont typeface="Roboto Light"/>
              <a:buNone/>
              <a:defRPr sz="1300" b="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018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1_Title and bod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835575" y="1429025"/>
            <a:ext cx="7413000" cy="3416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228600" lvl="0" indent="-20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2800"/>
              <a:buFont typeface="Roboto Light"/>
              <a:buChar char="●"/>
              <a:defRPr sz="14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457200" lvl="1" indent="-2032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28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685800" lvl="2" indent="-2032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28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914400" lvl="3" indent="-2032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28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1143000" lvl="4" indent="-2032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28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1371600" lvl="5" indent="-2032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28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1600200" lvl="6" indent="-2032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28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1828800" lvl="7" indent="-2032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28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2057400" lvl="8" indent="-20320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28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803700" y="910950"/>
            <a:ext cx="7811100" cy="5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8EA7"/>
              </a:buClr>
              <a:buSzPts val="3600"/>
              <a:buFont typeface="Montserrat Medium"/>
              <a:buNone/>
              <a:defRPr sz="1800" b="0">
                <a:solidFill>
                  <a:srgbClr val="808EA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2"/>
          </p:nvPr>
        </p:nvSpPr>
        <p:spPr>
          <a:xfrm>
            <a:off x="803700" y="579775"/>
            <a:ext cx="7811100" cy="572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/>
          <p:nvPr/>
        </p:nvSpPr>
        <p:spPr>
          <a:xfrm>
            <a:off x="8791425" y="3476000"/>
            <a:ext cx="352500" cy="41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4">
            <a:alphaModFix/>
          </a:blip>
          <a:srcRect t="10400" b="10392"/>
          <a:stretch/>
        </p:blipFill>
        <p:spPr>
          <a:xfrm>
            <a:off x="6778943" y="389852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429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A7B17"/>
          </p15:clr>
        </p15:guide>
        <p15:guide id="2" pos="1152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attern" type="title">
  <p:cSld name="TITL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00" y="622200"/>
            <a:ext cx="1120100" cy="2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816900" y="3988655"/>
            <a:ext cx="3117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None/>
              <a:defRPr sz="1400">
                <a:solidFill>
                  <a:srgbClr val="48577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 idx="2"/>
          </p:nvPr>
        </p:nvSpPr>
        <p:spPr>
          <a:xfrm>
            <a:off x="816900" y="4226780"/>
            <a:ext cx="31170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"/>
              <a:buNone/>
              <a:defRPr sz="1400" b="0">
                <a:solidFill>
                  <a:srgbClr val="48577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 idx="3"/>
          </p:nvPr>
        </p:nvSpPr>
        <p:spPr>
          <a:xfrm>
            <a:off x="816900" y="2115800"/>
            <a:ext cx="41454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400"/>
              <a:buFont typeface="Montserrat"/>
              <a:buNone/>
              <a:defRPr sz="2400"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 idx="4"/>
          </p:nvPr>
        </p:nvSpPr>
        <p:spPr>
          <a:xfrm>
            <a:off x="816900" y="1827400"/>
            <a:ext cx="3117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C1B7"/>
              </a:buClr>
              <a:buSzPts val="1200"/>
              <a:buNone/>
              <a:defRPr sz="1200">
                <a:solidFill>
                  <a:srgbClr val="0FC1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attern 1">
  <p:cSld name="TITLE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2499300" y="1851375"/>
            <a:ext cx="41454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3000"/>
              <a:buFont typeface="Montserrat"/>
              <a:buNone/>
              <a:defRPr sz="3000"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 idx="2"/>
          </p:nvPr>
        </p:nvSpPr>
        <p:spPr>
          <a:xfrm>
            <a:off x="816900" y="4300755"/>
            <a:ext cx="3117000" cy="3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000"/>
              <a:buNone/>
              <a:defRPr sz="1000">
                <a:solidFill>
                  <a:srgbClr val="48577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title" idx="3"/>
          </p:nvPr>
        </p:nvSpPr>
        <p:spPr>
          <a:xfrm>
            <a:off x="5203650" y="4300755"/>
            <a:ext cx="3117000" cy="3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000"/>
              <a:buNone/>
              <a:defRPr sz="1000">
                <a:solidFill>
                  <a:srgbClr val="48577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4"/>
          </p:nvPr>
        </p:nvSpPr>
        <p:spPr>
          <a:xfrm>
            <a:off x="5203650" y="459705"/>
            <a:ext cx="3117000" cy="3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000"/>
              <a:buNone/>
              <a:defRPr sz="1000">
                <a:solidFill>
                  <a:srgbClr val="48577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r="73026"/>
          <a:stretch/>
        </p:blipFill>
        <p:spPr>
          <a:xfrm>
            <a:off x="855500" y="479650"/>
            <a:ext cx="302125" cy="2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een">
  <p:cSld name="TITLE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9275" y="-39000"/>
            <a:ext cx="9273024" cy="521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59750" y="-390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400" y="582254"/>
            <a:ext cx="1273200" cy="332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11700" y="224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 idx="2"/>
          </p:nvPr>
        </p:nvSpPr>
        <p:spPr>
          <a:xfrm>
            <a:off x="1697500" y="4236600"/>
            <a:ext cx="5655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 idx="3"/>
          </p:nvPr>
        </p:nvSpPr>
        <p:spPr>
          <a:xfrm>
            <a:off x="1744500" y="4474725"/>
            <a:ext cx="56550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16900" y="2115800"/>
            <a:ext cx="41454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400"/>
              <a:buFont typeface="Montserrat"/>
              <a:buNone/>
              <a:defRPr sz="2400"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 idx="2"/>
          </p:nvPr>
        </p:nvSpPr>
        <p:spPr>
          <a:xfrm>
            <a:off x="816900" y="1827400"/>
            <a:ext cx="3117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C1B7"/>
              </a:buClr>
              <a:buSzPts val="1200"/>
              <a:buNone/>
              <a:defRPr sz="1200">
                <a:solidFill>
                  <a:srgbClr val="0FC1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3"/>
          </p:nvPr>
        </p:nvSpPr>
        <p:spPr>
          <a:xfrm>
            <a:off x="816900" y="4407325"/>
            <a:ext cx="31170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300"/>
              <a:buFont typeface="Roboto"/>
              <a:buNone/>
              <a:defRPr sz="1300">
                <a:solidFill>
                  <a:srgbClr val="48577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675" y="0"/>
            <a:ext cx="351231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00" y="622200"/>
            <a:ext cx="1120100" cy="2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een 1">
  <p:cSld name="TITLE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9275" y="-39000"/>
            <a:ext cx="9273024" cy="521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59750" y="-390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r="71544"/>
          <a:stretch/>
        </p:blipFill>
        <p:spPr>
          <a:xfrm>
            <a:off x="4353137" y="4057850"/>
            <a:ext cx="557225" cy="5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628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 idx="2"/>
          </p:nvPr>
        </p:nvSpPr>
        <p:spPr>
          <a:xfrm>
            <a:off x="1697500" y="2323838"/>
            <a:ext cx="5655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 idx="3"/>
          </p:nvPr>
        </p:nvSpPr>
        <p:spPr>
          <a:xfrm>
            <a:off x="1744500" y="2561963"/>
            <a:ext cx="56550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1747800"/>
            <a:ext cx="8520600" cy="16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1747800"/>
            <a:ext cx="8520600" cy="16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3600"/>
              <a:buNone/>
              <a:defRPr sz="3600">
                <a:solidFill>
                  <a:srgbClr val="131F3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530775" y="1429025"/>
            <a:ext cx="741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 sz="14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498900" y="910950"/>
            <a:ext cx="78111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8EA7"/>
              </a:buClr>
              <a:buSzPts val="1800"/>
              <a:buFont typeface="Montserrat Medium"/>
              <a:buNone/>
              <a:defRPr sz="1800" b="0">
                <a:solidFill>
                  <a:srgbClr val="808EA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498900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8791425" y="3476000"/>
            <a:ext cx="352500" cy="41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ext">
  <p:cSld name="CUSTOM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816525" y="1132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 sz="14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803700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s With Transparent BG">
  <p:cSld name="CUSTOM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816525" y="1132275"/>
            <a:ext cx="433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 sz="14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803700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l="72172" t="42354" r="10505" b="22940"/>
          <a:stretch/>
        </p:blipFill>
        <p:spPr>
          <a:xfrm>
            <a:off x="8485798" y="4506249"/>
            <a:ext cx="409650" cy="3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825" y="914400"/>
            <a:ext cx="36057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Image Frame">
  <p:cSld name="CUSTOM_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803700" y="293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ext Image ">
  <p:cSld name="CUSTOM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816525" y="1132275"/>
            <a:ext cx="439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 sz="14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675" y="0"/>
            <a:ext cx="351231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803700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69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ext Image  1">
  <p:cSld name="CUSTOM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4241550" y="1132275"/>
            <a:ext cx="439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 sz="14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51231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228725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dual">
  <p:cSld name="SECTION_TITLE_AND_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>
            <a:spLocks noGrp="1"/>
          </p:cNvSpPr>
          <p:nvPr>
            <p:ph type="body" idx="1"/>
          </p:nvPr>
        </p:nvSpPr>
        <p:spPr>
          <a:xfrm>
            <a:off x="434200" y="1132275"/>
            <a:ext cx="330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 sz="14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421375" y="579775"/>
            <a:ext cx="330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2"/>
          </p:nvPr>
        </p:nvSpPr>
        <p:spPr>
          <a:xfrm>
            <a:off x="4954625" y="1132275"/>
            <a:ext cx="372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title" idx="3"/>
          </p:nvPr>
        </p:nvSpPr>
        <p:spPr>
          <a:xfrm>
            <a:off x="4954625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018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een 2">
  <p:cSld name="TITLE_1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r="13254"/>
          <a:stretch/>
        </p:blipFill>
        <p:spPr>
          <a:xfrm>
            <a:off x="1212325" y="0"/>
            <a:ext cx="79316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400" y="582254"/>
            <a:ext cx="1273200" cy="33214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11700" y="224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 idx="2"/>
          </p:nvPr>
        </p:nvSpPr>
        <p:spPr>
          <a:xfrm>
            <a:off x="1697500" y="4236600"/>
            <a:ext cx="5655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 idx="3"/>
          </p:nvPr>
        </p:nvSpPr>
        <p:spPr>
          <a:xfrm>
            <a:off x="1744500" y="4474725"/>
            <a:ext cx="56550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arts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 l="5192" r="9256"/>
          <a:stretch/>
        </p:blipFill>
        <p:spPr>
          <a:xfrm>
            <a:off x="2985500" y="0"/>
            <a:ext cx="3017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/>
        </p:nvSpPr>
        <p:spPr>
          <a:xfrm>
            <a:off x="-13950" y="298225"/>
            <a:ext cx="3017400" cy="365700"/>
          </a:xfrm>
          <a:prstGeom prst="rect">
            <a:avLst/>
          </a:prstGeom>
          <a:solidFill>
            <a:srgbClr val="EEF2FA"/>
          </a:solidFill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131F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6003025" y="298225"/>
            <a:ext cx="3140700" cy="365700"/>
          </a:xfrm>
          <a:prstGeom prst="rect">
            <a:avLst/>
          </a:prstGeom>
          <a:solidFill>
            <a:srgbClr val="8493AD"/>
          </a:solidFill>
          <a:ln>
            <a:noFill/>
          </a:ln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5818345" y="298225"/>
            <a:ext cx="378486" cy="364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FC1B7"/>
          </a:solidFill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</p:sp>
      <p:sp>
        <p:nvSpPr>
          <p:cNvPr id="230" name="Google Shape;230;p36"/>
          <p:cNvSpPr txBox="1"/>
          <p:nvPr/>
        </p:nvSpPr>
        <p:spPr>
          <a:xfrm>
            <a:off x="2985500" y="298225"/>
            <a:ext cx="3017400" cy="365700"/>
          </a:xfrm>
          <a:prstGeom prst="rect">
            <a:avLst/>
          </a:prstGeom>
          <a:solidFill>
            <a:srgbClr val="0FC1B7"/>
          </a:solidFill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81650" tIns="40825" rIns="81650" bIns="40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2806351" y="298225"/>
            <a:ext cx="353106" cy="364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EF2FA"/>
          </a:solidFill>
          <a:ln>
            <a:noFill/>
          </a:ln>
        </p:spPr>
      </p:sp>
      <p:sp>
        <p:nvSpPr>
          <p:cNvPr id="232" name="Google Shape;232;p36"/>
          <p:cNvSpPr txBox="1">
            <a:spLocks noGrp="1"/>
          </p:cNvSpPr>
          <p:nvPr>
            <p:ph type="subTitle" idx="1"/>
          </p:nvPr>
        </p:nvSpPr>
        <p:spPr>
          <a:xfrm>
            <a:off x="111500" y="2982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subTitle" idx="2"/>
          </p:nvPr>
        </p:nvSpPr>
        <p:spPr>
          <a:xfrm>
            <a:off x="6145850" y="2976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3"/>
          </p:nvPr>
        </p:nvSpPr>
        <p:spPr>
          <a:xfrm>
            <a:off x="3135000" y="2976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subTitle" idx="4"/>
          </p:nvPr>
        </p:nvSpPr>
        <p:spPr>
          <a:xfrm>
            <a:off x="261000" y="9115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subTitle" idx="5"/>
          </p:nvPr>
        </p:nvSpPr>
        <p:spPr>
          <a:xfrm>
            <a:off x="6269725" y="9115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subTitle" idx="6"/>
          </p:nvPr>
        </p:nvSpPr>
        <p:spPr>
          <a:xfrm>
            <a:off x="3265363" y="911525"/>
            <a:ext cx="2874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31F3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31F37"/>
                </a:solidFill>
              </a:defRPr>
            </a:lvl9pPr>
          </a:lstStyle>
          <a:p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>
            <a:spLocks noGrp="1"/>
          </p:cNvSpPr>
          <p:nvPr>
            <p:ph type="body" idx="7"/>
          </p:nvPr>
        </p:nvSpPr>
        <p:spPr>
          <a:xfrm>
            <a:off x="256950" y="1467275"/>
            <a:ext cx="254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8"/>
          </p:nvPr>
        </p:nvSpPr>
        <p:spPr>
          <a:xfrm>
            <a:off x="3256400" y="1467275"/>
            <a:ext cx="254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9"/>
          </p:nvPr>
        </p:nvSpPr>
        <p:spPr>
          <a:xfrm>
            <a:off x="6273800" y="1467275"/>
            <a:ext cx="2746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●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100"/>
              <a:buFont typeface="Roboto Light"/>
              <a:buChar char="○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100"/>
              <a:buFont typeface="Roboto Light"/>
              <a:buChar char="■"/>
              <a:defRPr sz="11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530775" y="1429025"/>
            <a:ext cx="741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 sz="14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498900" y="910950"/>
            <a:ext cx="78111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8EA7"/>
              </a:buClr>
              <a:buSzPts val="1800"/>
              <a:buFont typeface="Montserrat Medium"/>
              <a:buNone/>
              <a:defRPr sz="1800" b="0">
                <a:solidFill>
                  <a:srgbClr val="808EA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title" idx="2"/>
          </p:nvPr>
        </p:nvSpPr>
        <p:spPr>
          <a:xfrm>
            <a:off x="498900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9"/>
          <p:cNvSpPr/>
          <p:nvPr/>
        </p:nvSpPr>
        <p:spPr>
          <a:xfrm>
            <a:off x="8791425" y="3476000"/>
            <a:ext cx="352500" cy="41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>
            <a:spLocks noGrp="1"/>
          </p:cNvSpPr>
          <p:nvPr>
            <p:ph type="body" idx="1"/>
          </p:nvPr>
        </p:nvSpPr>
        <p:spPr>
          <a:xfrm>
            <a:off x="530775" y="1429025"/>
            <a:ext cx="741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 sz="14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Light"/>
              <a:buChar char="■"/>
              <a:defRPr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498900" y="910950"/>
            <a:ext cx="78111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8EA7"/>
              </a:buClr>
              <a:buSzPts val="1800"/>
              <a:buFont typeface="Montserrat Medium"/>
              <a:buNone/>
              <a:defRPr sz="1800" b="0">
                <a:solidFill>
                  <a:srgbClr val="808EA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title" idx="2"/>
          </p:nvPr>
        </p:nvSpPr>
        <p:spPr>
          <a:xfrm>
            <a:off x="498900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0"/>
          <p:cNvSpPr/>
          <p:nvPr/>
        </p:nvSpPr>
        <p:spPr>
          <a:xfrm>
            <a:off x="8791425" y="3476000"/>
            <a:ext cx="352500" cy="41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een 1">
  <p:cSld name="TITLE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9275" y="-39000"/>
            <a:ext cx="9273024" cy="521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59750" y="-390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4">
            <a:alphaModFix/>
          </a:blip>
          <a:srcRect r="71544"/>
          <a:stretch/>
        </p:blipFill>
        <p:spPr>
          <a:xfrm>
            <a:off x="4353137" y="4057850"/>
            <a:ext cx="557225" cy="5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628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 idx="2"/>
          </p:nvPr>
        </p:nvSpPr>
        <p:spPr>
          <a:xfrm>
            <a:off x="1697500" y="2323838"/>
            <a:ext cx="5655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 idx="3"/>
          </p:nvPr>
        </p:nvSpPr>
        <p:spPr>
          <a:xfrm>
            <a:off x="1744500" y="2561963"/>
            <a:ext cx="56550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9275" y="-39000"/>
            <a:ext cx="9273024" cy="521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5" y="-31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311700" y="1747800"/>
            <a:ext cx="8520600" cy="16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311700" y="1747800"/>
            <a:ext cx="8520600" cy="16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3600"/>
              <a:buNone/>
              <a:defRPr sz="3600">
                <a:solidFill>
                  <a:srgbClr val="131F3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835575" y="1429025"/>
            <a:ext cx="741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 sz="14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03700" y="758550"/>
            <a:ext cx="78111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8EA7"/>
              </a:buClr>
              <a:buSzPts val="1800"/>
              <a:buFont typeface="Montserrat Medium"/>
              <a:buNone/>
              <a:defRPr sz="1800" b="0">
                <a:solidFill>
                  <a:srgbClr val="808EA7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 idx="2"/>
          </p:nvPr>
        </p:nvSpPr>
        <p:spPr>
          <a:xfrm>
            <a:off x="803700" y="4273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8791425" y="3476000"/>
            <a:ext cx="352500" cy="41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s With Transparent BG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816525" y="1132275"/>
            <a:ext cx="433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 sz="1400"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803700" y="579775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3">
            <a:alphaModFix/>
          </a:blip>
          <a:srcRect l="72172" t="42354" r="10505" b="22940"/>
          <a:stretch/>
        </p:blipFill>
        <p:spPr>
          <a:xfrm>
            <a:off x="8485798" y="4506249"/>
            <a:ext cx="409650" cy="3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825" y="914400"/>
            <a:ext cx="36057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Image Frame">
  <p:cSld name="CUSTOM_3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803700" y="293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943" y="4038077"/>
            <a:ext cx="2364975" cy="110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2000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12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70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EA4335"/>
          </p15:clr>
        </p15:guide>
        <p15:guide id="2" orient="horz" pos="57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852000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70912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●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85776"/>
              </a:buClr>
              <a:buSzPts val="1400"/>
              <a:buFont typeface="Roboto Light"/>
              <a:buChar char="○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85776"/>
              </a:buClr>
              <a:buSzPts val="1400"/>
              <a:buFont typeface="Roboto Light"/>
              <a:buChar char="■"/>
              <a:defRPr>
                <a:solidFill>
                  <a:srgbClr val="485776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4" r:id="rId16"/>
    <p:sldLayoutId id="214748368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EA4335"/>
          </p15:clr>
        </p15:guide>
        <p15:guide id="2" orient="horz" pos="57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chart" Target="../charts/chart1.xml"/><Relationship Id="rId4" Type="http://schemas.openxmlformats.org/officeDocument/2006/relationships/image" Target="../media/image5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7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30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5.jpeg"/><Relationship Id="rId7" Type="http://schemas.openxmlformats.org/officeDocument/2006/relationships/image" Target="../media/image78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troyhunt.com/https-is-easy/" TargetMode="External"/><Relationship Id="rId11" Type="http://schemas.openxmlformats.org/officeDocument/2006/relationships/image" Target="../media/image79.jpeg"/><Relationship Id="rId5" Type="http://schemas.openxmlformats.org/officeDocument/2006/relationships/image" Target="../media/image77.png"/><Relationship Id="rId10" Type="http://schemas.openxmlformats.org/officeDocument/2006/relationships/image" Target="../media/image37.png"/><Relationship Id="rId4" Type="http://schemas.openxmlformats.org/officeDocument/2006/relationships/image" Target="../media/image76.jpe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mailto:jelle.millenaar@iota.org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hyperlink" Target="mailto:matthias.jugel@ubirch.com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jpeg"/><Relationship Id="rId11" Type="http://schemas.openxmlformats.org/officeDocument/2006/relationships/hyperlink" Target="mailto:james.swintonbland@zebra.com" TargetMode="External"/><Relationship Id="rId5" Type="http://schemas.openxmlformats.org/officeDocument/2006/relationships/image" Target="../media/image26.jpeg"/><Relationship Id="rId10" Type="http://schemas.openxmlformats.org/officeDocument/2006/relationships/hyperlink" Target="mailto:rmoreno@zebra.com" TargetMode="External"/><Relationship Id="rId4" Type="http://schemas.openxmlformats.org/officeDocument/2006/relationships/image" Target="../media/image25.jpeg"/><Relationship Id="rId9" Type="http://schemas.openxmlformats.org/officeDocument/2006/relationships/hyperlink" Target="mailto:alex.fryer@zebra.com" TargetMode="External"/><Relationship Id="rId1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97.png"/><Relationship Id="rId5" Type="http://schemas.openxmlformats.org/officeDocument/2006/relationships/image" Target="../media/image23.jpeg"/><Relationship Id="rId10" Type="http://schemas.openxmlformats.org/officeDocument/2006/relationships/image" Target="../media/image34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hyperlink" Target="http://selv.iota.or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3.png"/><Relationship Id="rId3" Type="http://schemas.openxmlformats.org/officeDocument/2006/relationships/image" Target="../media/image104.png"/><Relationship Id="rId7" Type="http://schemas.openxmlformats.org/officeDocument/2006/relationships/image" Target="../media/image108.jpeg"/><Relationship Id="rId12" Type="http://schemas.openxmlformats.org/officeDocument/2006/relationships/image" Target="../media/image23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jpeg"/><Relationship Id="rId11" Type="http://schemas.openxmlformats.org/officeDocument/2006/relationships/image" Target="../media/image112.jpeg"/><Relationship Id="rId5" Type="http://schemas.openxmlformats.org/officeDocument/2006/relationships/image" Target="../media/image106.jpeg"/><Relationship Id="rId10" Type="http://schemas.openxmlformats.org/officeDocument/2006/relationships/image" Target="../media/image111.pn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Relationship Id="rId1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jpe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jpeg"/><Relationship Id="rId17" Type="http://schemas.openxmlformats.org/officeDocument/2006/relationships/image" Target="../media/image23.jpe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23.jpeg"/><Relationship Id="rId3" Type="http://schemas.openxmlformats.org/officeDocument/2006/relationships/image" Target="../media/image128.png"/><Relationship Id="rId7" Type="http://schemas.openxmlformats.org/officeDocument/2006/relationships/image" Target="../media/image113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png"/><Relationship Id="rId11" Type="http://schemas.openxmlformats.org/officeDocument/2006/relationships/image" Target="../media/image117.png"/><Relationship Id="rId5" Type="http://schemas.openxmlformats.org/officeDocument/2006/relationships/image" Target="../media/image70.png"/><Relationship Id="rId10" Type="http://schemas.openxmlformats.org/officeDocument/2006/relationships/image" Target="../media/image114.png"/><Relationship Id="rId4" Type="http://schemas.openxmlformats.org/officeDocument/2006/relationships/image" Target="../media/image129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github.com/ubirch/ubirch-iota-servic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jpeg"/><Relationship Id="rId5" Type="http://schemas.openxmlformats.org/officeDocument/2006/relationships/image" Target="../media/image143.png"/><Relationship Id="rId4" Type="http://schemas.openxmlformats.org/officeDocument/2006/relationships/image" Target="../media/image1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zebra.com/gb/en/partners/partnerconnect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ebradevs" TargetMode="External"/><Relationship Id="rId13" Type="http://schemas.openxmlformats.org/officeDocument/2006/relationships/hyperlink" Target="mailto:integrations@iota.org" TargetMode="External"/><Relationship Id="rId3" Type="http://schemas.openxmlformats.org/officeDocument/2006/relationships/hyperlink" Target="https://github.com/iotaledger/selv-mobile" TargetMode="External"/><Relationship Id="rId7" Type="http://schemas.openxmlformats.org/officeDocument/2006/relationships/hyperlink" Target="https://www.zebra.com/gb/en/products/software/barcode-printers/print-dna/zebra-designer.html" TargetMode="External"/><Relationship Id="rId12" Type="http://schemas.openxmlformats.org/officeDocument/2006/relationships/image" Target="../media/image146.png"/><Relationship Id="rId2" Type="http://schemas.openxmlformats.org/officeDocument/2006/relationships/hyperlink" Target="https://github.com/iotaledger/identity.r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zebra.com/gb/en/support-downloads/printer-software/design/cardstudio-2-downloads.html" TargetMode="External"/><Relationship Id="rId11" Type="http://schemas.openxmlformats.org/officeDocument/2006/relationships/hyperlink" Target="https://www.zebra.com/gb/en/partners/partnerconnect.html" TargetMode="External"/><Relationship Id="rId5" Type="http://schemas.openxmlformats.org/officeDocument/2006/relationships/hyperlink" Target="https://training.iota.org/" TargetMode="External"/><Relationship Id="rId10" Type="http://schemas.openxmlformats.org/officeDocument/2006/relationships/image" Target="../media/image23.jpeg"/><Relationship Id="rId4" Type="http://schemas.openxmlformats.org/officeDocument/2006/relationships/hyperlink" Target="https://docs.iota.org/" TargetMode="External"/><Relationship Id="rId9" Type="http://schemas.openxmlformats.org/officeDocument/2006/relationships/hyperlink" Target="https://github.com/JamesSwinton/Zebra-IOTA-VerifiableCredentials" TargetMode="External"/><Relationship Id="rId14" Type="http://schemas.openxmlformats.org/officeDocument/2006/relationships/hyperlink" Target="mailto:michele@iota.or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eg"/><Relationship Id="rId3" Type="http://schemas.openxmlformats.org/officeDocument/2006/relationships/image" Target="../media/image23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3.png"/><Relationship Id="rId5" Type="http://schemas.openxmlformats.org/officeDocument/2006/relationships/image" Target="../media/image148.png"/><Relationship Id="rId4" Type="http://schemas.openxmlformats.org/officeDocument/2006/relationships/image" Target="../media/image14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mailto:jelle.millenaar@iota.org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hyperlink" Target="mailto:matthias.jugel@ubirch.com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11" Type="http://schemas.openxmlformats.org/officeDocument/2006/relationships/hyperlink" Target="mailto:james.swintonbland@zebra.com" TargetMode="External"/><Relationship Id="rId5" Type="http://schemas.openxmlformats.org/officeDocument/2006/relationships/image" Target="../media/image26.jpeg"/><Relationship Id="rId10" Type="http://schemas.openxmlformats.org/officeDocument/2006/relationships/hyperlink" Target="mailto:rmoreno@zebra.com" TargetMode="External"/><Relationship Id="rId4" Type="http://schemas.openxmlformats.org/officeDocument/2006/relationships/image" Target="../media/image25.jpeg"/><Relationship Id="rId9" Type="http://schemas.openxmlformats.org/officeDocument/2006/relationships/hyperlink" Target="mailto:alex.fryer@zebra.com" TargetMode="External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3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2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6"/>
          <p:cNvSpPr txBox="1">
            <a:spLocks noGrp="1"/>
          </p:cNvSpPr>
          <p:nvPr>
            <p:ph type="title" idx="4294967295"/>
          </p:nvPr>
        </p:nvSpPr>
        <p:spPr>
          <a:xfrm>
            <a:off x="422776" y="2332318"/>
            <a:ext cx="85206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Vaccination Certification &amp; Verification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56" name="Google Shape;756;p86"/>
          <p:cNvSpPr/>
          <p:nvPr/>
        </p:nvSpPr>
        <p:spPr>
          <a:xfrm>
            <a:off x="4240400" y="3035300"/>
            <a:ext cx="670200" cy="49500"/>
          </a:xfrm>
          <a:prstGeom prst="rect">
            <a:avLst/>
          </a:prstGeom>
          <a:solidFill>
            <a:srgbClr val="00E0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FE5B46FA-CFF8-47BA-BF34-7C254BF59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9" y="4376936"/>
            <a:ext cx="1008529" cy="5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66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64CA59-1325-4BC2-A1C7-6ECF825D2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78" y="1546909"/>
            <a:ext cx="2037469" cy="1775090"/>
          </a:xfrm>
          <a:prstGeom prst="rect">
            <a:avLst/>
          </a:prstGeom>
        </p:spPr>
      </p:pic>
      <p:sp>
        <p:nvSpPr>
          <p:cNvPr id="6" name="Google Shape;427;p64">
            <a:extLst>
              <a:ext uri="{FF2B5EF4-FFF2-40B4-BE49-F238E27FC236}">
                <a16:creationId xmlns:a16="http://schemas.microsoft.com/office/drawing/2014/main" id="{4D8E290C-6143-4F6A-A6E8-C1194BD5529B}"/>
              </a:ext>
            </a:extLst>
          </p:cNvPr>
          <p:cNvSpPr txBox="1">
            <a:spLocks/>
          </p:cNvSpPr>
          <p:nvPr/>
        </p:nvSpPr>
        <p:spPr>
          <a:xfrm>
            <a:off x="416350" y="378942"/>
            <a:ext cx="89181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Will an app-only approach be sufficient ?</a:t>
            </a:r>
          </a:p>
        </p:txBody>
      </p:sp>
      <p:sp>
        <p:nvSpPr>
          <p:cNvPr id="7" name="Google Shape;428;p64">
            <a:extLst>
              <a:ext uri="{FF2B5EF4-FFF2-40B4-BE49-F238E27FC236}">
                <a16:creationId xmlns:a16="http://schemas.microsoft.com/office/drawing/2014/main" id="{4F3F3195-D76A-430B-B849-00BE905D5004}"/>
              </a:ext>
            </a:extLst>
          </p:cNvPr>
          <p:cNvSpPr/>
          <p:nvPr/>
        </p:nvSpPr>
        <p:spPr>
          <a:xfrm>
            <a:off x="415828" y="867804"/>
            <a:ext cx="5699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Catering for all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How to Assess Digital Transformation Efforts - InformationWeek">
            <a:extLst>
              <a:ext uri="{FF2B5EF4-FFF2-40B4-BE49-F238E27FC236}">
                <a16:creationId xmlns:a16="http://schemas.microsoft.com/office/drawing/2014/main" id="{535C2273-C50F-4EDA-9606-3B919500D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0" y="1632088"/>
            <a:ext cx="2366757" cy="15778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6F4FCC-E4C5-4F93-8C4E-CC108C65DCF5}"/>
              </a:ext>
            </a:extLst>
          </p:cNvPr>
          <p:cNvSpPr/>
          <p:nvPr/>
        </p:nvSpPr>
        <p:spPr>
          <a:xfrm>
            <a:off x="4366812" y="1546909"/>
            <a:ext cx="568258" cy="17750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437;p64">
            <a:extLst>
              <a:ext uri="{FF2B5EF4-FFF2-40B4-BE49-F238E27FC236}">
                <a16:creationId xmlns:a16="http://schemas.microsoft.com/office/drawing/2014/main" id="{21F87C0D-F61E-4E62-9700-73FA34F8AA33}"/>
              </a:ext>
            </a:extLst>
          </p:cNvPr>
          <p:cNvSpPr/>
          <p:nvPr/>
        </p:nvSpPr>
        <p:spPr>
          <a:xfrm>
            <a:off x="739850" y="3662837"/>
            <a:ext cx="1686772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world is accelerating its digital transformation journey…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37;p64">
            <a:extLst>
              <a:ext uri="{FF2B5EF4-FFF2-40B4-BE49-F238E27FC236}">
                <a16:creationId xmlns:a16="http://schemas.microsoft.com/office/drawing/2014/main" id="{0BE8D86E-9D1E-472D-AAA7-4656F049A616}"/>
              </a:ext>
            </a:extLst>
          </p:cNvPr>
          <p:cNvSpPr/>
          <p:nvPr/>
        </p:nvSpPr>
        <p:spPr>
          <a:xfrm>
            <a:off x="3348078" y="3662837"/>
            <a:ext cx="2037469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…however, much of the worlds’ population do not have access to a smartphone…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EC7021C-4D0C-400C-A076-B86383F02D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896385"/>
              </p:ext>
            </p:extLst>
          </p:nvPr>
        </p:nvGraphicFramePr>
        <p:xfrm>
          <a:off x="5725324" y="1721028"/>
          <a:ext cx="2910691" cy="1701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F05A33C-8E5B-47C3-A914-9FD8D4676C50}"/>
              </a:ext>
            </a:extLst>
          </p:cNvPr>
          <p:cNvSpPr txBox="1"/>
          <p:nvPr/>
        </p:nvSpPr>
        <p:spPr>
          <a:xfrm>
            <a:off x="7816850" y="1820012"/>
            <a:ext cx="746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600">
                <a:solidFill>
                  <a:schemeClr val="accent1"/>
                </a:solidFill>
              </a:rPr>
              <a:t>Downloads of England &amp; Wales Track &amp; Trace app as % of population*</a:t>
            </a:r>
            <a:endParaRPr lang="en-US" sz="6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BE780-78AA-4034-A55D-2ADDA8A12861}"/>
              </a:ext>
            </a:extLst>
          </p:cNvPr>
          <p:cNvSpPr txBox="1"/>
          <p:nvPr/>
        </p:nvSpPr>
        <p:spPr>
          <a:xfrm>
            <a:off x="3047279" y="4933023"/>
            <a:ext cx="263906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" i="1"/>
              <a:t>*20.5m downloads as of 9</a:t>
            </a:r>
            <a:r>
              <a:rPr lang="en-GB" sz="500" i="1" baseline="30000"/>
              <a:t>th</a:t>
            </a:r>
            <a:r>
              <a:rPr lang="en-GB" sz="500" i="1"/>
              <a:t> December 2020, source in the notes</a:t>
            </a:r>
            <a:endParaRPr lang="en-US" sz="500" i="1"/>
          </a:p>
        </p:txBody>
      </p:sp>
      <p:sp>
        <p:nvSpPr>
          <p:cNvPr id="16" name="Google Shape;437;p64">
            <a:extLst>
              <a:ext uri="{FF2B5EF4-FFF2-40B4-BE49-F238E27FC236}">
                <a16:creationId xmlns:a16="http://schemas.microsoft.com/office/drawing/2014/main" id="{F407972D-485D-4EA5-B5F7-B38959CDAFA0}"/>
              </a:ext>
            </a:extLst>
          </p:cNvPr>
          <p:cNvSpPr/>
          <p:nvPr/>
        </p:nvSpPr>
        <p:spPr>
          <a:xfrm>
            <a:off x="6307003" y="3668074"/>
            <a:ext cx="203747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… and even if the person has a smartphone,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will they download the app ?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4490F016-E595-4D28-8BCB-55693D3A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8,519 Digital Native Stock Photos, Pictures &amp; Royalty-Free Images - iStock">
            <a:extLst>
              <a:ext uri="{FF2B5EF4-FFF2-40B4-BE49-F238E27FC236}">
                <a16:creationId xmlns:a16="http://schemas.microsoft.com/office/drawing/2014/main" id="{8A773C5F-BA21-4168-9435-263E7BEBA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22" y="1850571"/>
            <a:ext cx="2820307" cy="1880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ld Generation 80S Senior - Free photo on Pixabay">
            <a:extLst>
              <a:ext uri="{FF2B5EF4-FFF2-40B4-BE49-F238E27FC236}">
                <a16:creationId xmlns:a16="http://schemas.microsoft.com/office/drawing/2014/main" id="{D8EA931F-A52F-466F-89AA-23A6C380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941" y="1850571"/>
            <a:ext cx="2820306" cy="1874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66;p66">
            <a:extLst>
              <a:ext uri="{FF2B5EF4-FFF2-40B4-BE49-F238E27FC236}">
                <a16:creationId xmlns:a16="http://schemas.microsoft.com/office/drawing/2014/main" id="{7D68DD77-981C-4B4E-A5BB-92C325DDD4E2}"/>
              </a:ext>
            </a:extLst>
          </p:cNvPr>
          <p:cNvSpPr txBox="1">
            <a:spLocks/>
          </p:cNvSpPr>
          <p:nvPr/>
        </p:nvSpPr>
        <p:spPr>
          <a:xfrm>
            <a:off x="330935" y="361243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Challenge</a:t>
            </a:r>
            <a:r>
              <a:rPr lang="en-US"/>
              <a:t> </a:t>
            </a:r>
          </a:p>
          <a:p>
            <a:endParaRPr lang="en-US" sz="700" b="0"/>
          </a:p>
          <a:p>
            <a:r>
              <a:rPr lang="en-US" sz="1400" b="0"/>
              <a:t>How do we build a vaccine verification system in which participation is not restricted ?</a:t>
            </a:r>
          </a:p>
        </p:txBody>
      </p:sp>
      <p:pic>
        <p:nvPicPr>
          <p:cNvPr id="6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AD5F0587-F47E-4839-ACA6-E1191622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7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77D7BC-E417-41B6-9F4D-74CA73D321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/>
              <a:t>Challenge 2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F5AD0-CB6C-44C9-847A-248FA4718BD9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744500" y="2692917"/>
            <a:ext cx="5655000" cy="255900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20000"/>
                    <a:lumOff val="80000"/>
                  </a:schemeClr>
                </a:solidFill>
              </a:rPr>
              <a:t>Mitigate risk of fraudulent activity.</a:t>
            </a:r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3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F27E4-F40A-4809-9B4D-D7B0E65DE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9" y="1585627"/>
            <a:ext cx="2767277" cy="1881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0C3BA-68EC-40A8-A98D-2AEA2524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76" y="2316256"/>
            <a:ext cx="2612843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F027C-64BF-4A65-AF59-743EBC7D6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982" y="3450619"/>
            <a:ext cx="3892924" cy="1437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5EC39-9A81-46FA-AA59-743A6C77E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80" y="3267634"/>
            <a:ext cx="2842037" cy="1165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CCA99B-D010-4A08-8DDE-1F2E77A44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163" y="2052353"/>
            <a:ext cx="2762618" cy="221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EB075-D314-43ED-B599-B3CD0DB77F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259" y="1220751"/>
            <a:ext cx="1162927" cy="2464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C6448-4FDE-4EDF-8AF9-663C97B09E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4220" y="1606503"/>
            <a:ext cx="2275526" cy="1692881"/>
          </a:xfrm>
          <a:prstGeom prst="rect">
            <a:avLst/>
          </a:prstGeom>
        </p:spPr>
      </p:pic>
      <p:sp>
        <p:nvSpPr>
          <p:cNvPr id="16" name="Google Shape;427;p64">
            <a:extLst>
              <a:ext uri="{FF2B5EF4-FFF2-40B4-BE49-F238E27FC236}">
                <a16:creationId xmlns:a16="http://schemas.microsoft.com/office/drawing/2014/main" id="{8CBCD430-0A46-4E9E-9815-61B3C7CCA3ED}"/>
              </a:ext>
            </a:extLst>
          </p:cNvPr>
          <p:cNvSpPr txBox="1">
            <a:spLocks/>
          </p:cNvSpPr>
          <p:nvPr/>
        </p:nvSpPr>
        <p:spPr>
          <a:xfrm>
            <a:off x="416349" y="378942"/>
            <a:ext cx="63400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>
                <a:solidFill>
                  <a:schemeClr val="accent1"/>
                </a:solidFill>
              </a:rPr>
              <a:t>F</a:t>
            </a:r>
            <a:r>
              <a:rPr lang="en-US" err="1">
                <a:solidFill>
                  <a:schemeClr val="accent1"/>
                </a:solidFill>
              </a:rPr>
              <a:t>raud</a:t>
            </a:r>
            <a:r>
              <a:rPr lang="en-US">
                <a:solidFill>
                  <a:schemeClr val="accent1"/>
                </a:solidFill>
              </a:rPr>
              <a:t> risk of physical verification</a:t>
            </a:r>
          </a:p>
        </p:txBody>
      </p:sp>
      <p:sp>
        <p:nvSpPr>
          <p:cNvPr id="17" name="Google Shape;428;p64">
            <a:extLst>
              <a:ext uri="{FF2B5EF4-FFF2-40B4-BE49-F238E27FC236}">
                <a16:creationId xmlns:a16="http://schemas.microsoft.com/office/drawing/2014/main" id="{768C035C-2DF9-4DB7-ABCB-0321F3CBD53A}"/>
              </a:ext>
            </a:extLst>
          </p:cNvPr>
          <p:cNvSpPr/>
          <p:nvPr/>
        </p:nvSpPr>
        <p:spPr>
          <a:xfrm>
            <a:off x="415828" y="867804"/>
            <a:ext cx="5699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physical identifier is necessary, but there are risks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2" descr="Image result for anon image">
            <a:extLst>
              <a:ext uri="{FF2B5EF4-FFF2-40B4-BE49-F238E27FC236}">
                <a16:creationId xmlns:a16="http://schemas.microsoft.com/office/drawing/2014/main" id="{8BC68099-F27F-498E-B7D2-4D0E4741B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914" y="143751"/>
            <a:ext cx="621926" cy="62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9CDFD744-ABCD-4D30-8E79-C2E09BC5FAD6}"/>
              </a:ext>
            </a:extLst>
          </p:cNvPr>
          <p:cNvSpPr/>
          <p:nvPr/>
        </p:nvSpPr>
        <p:spPr>
          <a:xfrm>
            <a:off x="6496050" y="160284"/>
            <a:ext cx="1461680" cy="791357"/>
          </a:xfrm>
          <a:prstGeom prst="wedgeEllipseCallout">
            <a:avLst>
              <a:gd name="adj1" fmla="val 60770"/>
              <a:gd name="adj2" fmla="val -27362"/>
            </a:avLst>
          </a:prstGeom>
          <a:noFill/>
          <a:ln w="285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223F67-28FE-4B64-8B36-111269BFCC8E}"/>
              </a:ext>
            </a:extLst>
          </p:cNvPr>
          <p:cNvSpPr txBox="1"/>
          <p:nvPr/>
        </p:nvSpPr>
        <p:spPr>
          <a:xfrm>
            <a:off x="6578200" y="302046"/>
            <a:ext cx="12970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i="1">
                <a:latin typeface="Lora"/>
              </a:rPr>
              <a:t>“You download the email, change it and print it”</a:t>
            </a:r>
            <a:endParaRPr lang="en-US" sz="900" i="1"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194460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66">
            <a:extLst>
              <a:ext uri="{FF2B5EF4-FFF2-40B4-BE49-F238E27FC236}">
                <a16:creationId xmlns:a16="http://schemas.microsoft.com/office/drawing/2014/main" id="{3B94FD13-E316-4DE6-B2A8-F8EE56DFC26F}"/>
              </a:ext>
            </a:extLst>
          </p:cNvPr>
          <p:cNvSpPr txBox="1">
            <a:spLocks/>
          </p:cNvSpPr>
          <p:nvPr/>
        </p:nvSpPr>
        <p:spPr>
          <a:xfrm>
            <a:off x="330935" y="361243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Securing the physical identifier…</a:t>
            </a:r>
            <a:r>
              <a:rPr lang="en-US"/>
              <a:t> </a:t>
            </a:r>
          </a:p>
          <a:p>
            <a:endParaRPr lang="en-US" sz="700" b="0"/>
          </a:p>
          <a:p>
            <a:r>
              <a:rPr lang="en-US" sz="1400" b="0"/>
              <a:t>…as well as the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26873B-70E3-43DC-A331-42F7CDC9F22F}"/>
              </a:ext>
            </a:extLst>
          </p:cNvPr>
          <p:cNvGrpSpPr/>
          <p:nvPr/>
        </p:nvGrpSpPr>
        <p:grpSpPr>
          <a:xfrm>
            <a:off x="387523" y="1568752"/>
            <a:ext cx="3131412" cy="2562028"/>
            <a:chOff x="387523" y="1568752"/>
            <a:chExt cx="3131412" cy="2562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CE0B0F-7F0E-4E8F-AE3F-3400EAA44FB5}"/>
                </a:ext>
              </a:extLst>
            </p:cNvPr>
            <p:cNvSpPr txBox="1"/>
            <p:nvPr/>
          </p:nvSpPr>
          <p:spPr>
            <a:xfrm>
              <a:off x="2715315" y="2259760"/>
              <a:ext cx="8036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"/>
                <a:t>Two Channel Image/Flip Image</a:t>
              </a:r>
              <a:endParaRPr lang="en-US" sz="5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070678-B104-4B59-AB0A-B7E34D3424BF}"/>
                </a:ext>
              </a:extLst>
            </p:cNvPr>
            <p:cNvSpPr txBox="1"/>
            <p:nvPr/>
          </p:nvSpPr>
          <p:spPr>
            <a:xfrm>
              <a:off x="2715315" y="2687777"/>
              <a:ext cx="8036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"/>
                <a:t>Two Channel Image/Flip Image</a:t>
              </a:r>
              <a:endParaRPr lang="en-US" sz="5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92246-119F-42A6-A78D-EF3DAB99DC43}"/>
                </a:ext>
              </a:extLst>
            </p:cNvPr>
            <p:cNvSpPr txBox="1"/>
            <p:nvPr/>
          </p:nvSpPr>
          <p:spPr>
            <a:xfrm>
              <a:off x="2715315" y="3390829"/>
              <a:ext cx="80362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"/>
                <a:t>Pseudo </a:t>
              </a:r>
              <a:r>
                <a:rPr lang="en-GB" sz="500" err="1"/>
                <a:t>Color</a:t>
              </a:r>
              <a:endParaRPr lang="en-US" sz="5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60955E-17C8-48BB-9D48-AC3FF925B721}"/>
                </a:ext>
              </a:extLst>
            </p:cNvPr>
            <p:cNvGrpSpPr/>
            <p:nvPr/>
          </p:nvGrpSpPr>
          <p:grpSpPr>
            <a:xfrm>
              <a:off x="387523" y="1568752"/>
              <a:ext cx="2843747" cy="2562028"/>
              <a:chOff x="597073" y="1721152"/>
              <a:chExt cx="2843747" cy="256202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3AF6093-06A7-4241-BB01-4539491A5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3195" y="1967373"/>
                <a:ext cx="1599855" cy="211395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7081B9-BF07-4E0B-979F-7CEF8F94E83C}"/>
                  </a:ext>
                </a:extLst>
              </p:cNvPr>
              <p:cNvSpPr txBox="1"/>
              <p:nvPr/>
            </p:nvSpPr>
            <p:spPr>
              <a:xfrm>
                <a:off x="784570" y="1721152"/>
                <a:ext cx="9715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Hidden Imagery/Laser Retrievable Image</a:t>
                </a:r>
                <a:endParaRPr lang="en-US" sz="50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0527BE-0AE3-48AD-9A66-9A19E6AB150F}"/>
                  </a:ext>
                </a:extLst>
              </p:cNvPr>
              <p:cNvSpPr txBox="1"/>
              <p:nvPr/>
            </p:nvSpPr>
            <p:spPr>
              <a:xfrm>
                <a:off x="1756120" y="1721152"/>
                <a:ext cx="8036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Optical Variable Ink Printing</a:t>
                </a:r>
                <a:endParaRPr lang="en-US" sz="5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C6321E-FBB1-4172-AE1C-595EBDE624FA}"/>
                  </a:ext>
                </a:extLst>
              </p:cNvPr>
              <p:cNvSpPr txBox="1"/>
              <p:nvPr/>
            </p:nvSpPr>
            <p:spPr>
              <a:xfrm>
                <a:off x="2461350" y="1844262"/>
                <a:ext cx="80362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Morphing</a:t>
                </a:r>
                <a:endParaRPr lang="en-US" sz="5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FB7CB1-4A5E-4E09-BB0F-B0B8D47CC536}"/>
                  </a:ext>
                </a:extLst>
              </p:cNvPr>
              <p:cNvSpPr txBox="1"/>
              <p:nvPr/>
            </p:nvSpPr>
            <p:spPr>
              <a:xfrm>
                <a:off x="2637200" y="3990793"/>
                <a:ext cx="8036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Grayscale Image Effect</a:t>
                </a:r>
                <a:endParaRPr lang="en-US" sz="5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AA6A0F-22D6-4A64-A680-334E0E7C2823}"/>
                  </a:ext>
                </a:extLst>
              </p:cNvPr>
              <p:cNvSpPr txBox="1"/>
              <p:nvPr/>
            </p:nvSpPr>
            <p:spPr>
              <a:xfrm>
                <a:off x="1657730" y="4113903"/>
                <a:ext cx="80362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Linear Kinetic Effect</a:t>
                </a:r>
                <a:endParaRPr lang="en-US" sz="5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10D889-D974-43F0-9C8B-5E080CCC94FA}"/>
                  </a:ext>
                </a:extLst>
              </p:cNvPr>
              <p:cNvSpPr txBox="1"/>
              <p:nvPr/>
            </p:nvSpPr>
            <p:spPr>
              <a:xfrm>
                <a:off x="868535" y="4075241"/>
                <a:ext cx="80362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Circular Kinetic</a:t>
                </a:r>
                <a:endParaRPr lang="en-US" sz="5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EBE5B-AE54-41D0-A8CC-CCBE9C5DF2F0}"/>
                  </a:ext>
                </a:extLst>
              </p:cNvPr>
              <p:cNvSpPr txBox="1"/>
              <p:nvPr/>
            </p:nvSpPr>
            <p:spPr>
              <a:xfrm>
                <a:off x="597073" y="3709031"/>
                <a:ext cx="80362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Nano-Text</a:t>
                </a:r>
                <a:endParaRPr lang="en-US" sz="5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C8B385-7DFB-4B8F-B190-285DB1F1A5AC}"/>
                  </a:ext>
                </a:extLst>
              </p:cNvPr>
              <p:cNvSpPr txBox="1"/>
              <p:nvPr/>
            </p:nvSpPr>
            <p:spPr>
              <a:xfrm>
                <a:off x="597073" y="2742081"/>
                <a:ext cx="80362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Micro Text</a:t>
                </a:r>
                <a:endParaRPr lang="en-US" sz="5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182DD3-8D18-412C-8C0B-A65D99502AB7}"/>
                  </a:ext>
                </a:extLst>
              </p:cNvPr>
              <p:cNvSpPr txBox="1"/>
              <p:nvPr/>
            </p:nvSpPr>
            <p:spPr>
              <a:xfrm>
                <a:off x="597073" y="3216589"/>
                <a:ext cx="8036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Fine Line </a:t>
                </a:r>
              </a:p>
              <a:p>
                <a:pPr algn="ctr"/>
                <a:r>
                  <a:rPr lang="en-GB" sz="500"/>
                  <a:t>Printing</a:t>
                </a:r>
                <a:endParaRPr lang="en-US" sz="5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0AD1E4-0C79-4488-8F7B-3F007D3E110B}"/>
                  </a:ext>
                </a:extLst>
              </p:cNvPr>
              <p:cNvSpPr txBox="1"/>
              <p:nvPr/>
            </p:nvSpPr>
            <p:spPr>
              <a:xfrm>
                <a:off x="604820" y="2246084"/>
                <a:ext cx="80362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/>
                  <a:t>2-D/3-D Holography</a:t>
                </a:r>
                <a:endParaRPr lang="en-US" sz="500"/>
              </a:p>
            </p:txBody>
          </p:sp>
        </p:grpSp>
      </p:grpSp>
      <p:pic>
        <p:nvPicPr>
          <p:cNvPr id="25" name="Picture 2" descr="Handshake Clipart Transparent - Transparent Background Handshake Clipart ,  Free Transparent Clipart - ClipartKey">
            <a:extLst>
              <a:ext uri="{FF2B5EF4-FFF2-40B4-BE49-F238E27FC236}">
                <a16:creationId xmlns:a16="http://schemas.microsoft.com/office/drawing/2014/main" id="{3E4E19B0-FC61-4A34-94F5-7FF57AF1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74" y="2699629"/>
            <a:ext cx="1220250" cy="6494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B285874-EA1A-4134-9D63-C09B4963D762}"/>
              </a:ext>
            </a:extLst>
          </p:cNvPr>
          <p:cNvGrpSpPr/>
          <p:nvPr/>
        </p:nvGrpSpPr>
        <p:grpSpPr>
          <a:xfrm>
            <a:off x="5048045" y="430476"/>
            <a:ext cx="3390524" cy="3186248"/>
            <a:chOff x="5048045" y="430476"/>
            <a:chExt cx="3390524" cy="3186248"/>
          </a:xfrm>
        </p:grpSpPr>
        <p:pic>
          <p:nvPicPr>
            <p:cNvPr id="17" name="Google Shape;677;p78">
              <a:extLst>
                <a:ext uri="{FF2B5EF4-FFF2-40B4-BE49-F238E27FC236}">
                  <a16:creationId xmlns:a16="http://schemas.microsoft.com/office/drawing/2014/main" id="{F08CC448-9104-4D12-ACDF-4F070C0A197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100000">
              <a:off x="5048045" y="430476"/>
              <a:ext cx="3305011" cy="3166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608;p75">
              <a:extLst>
                <a:ext uri="{FF2B5EF4-FFF2-40B4-BE49-F238E27FC236}">
                  <a16:creationId xmlns:a16="http://schemas.microsoft.com/office/drawing/2014/main" id="{9B4EB0AD-622A-4F05-BB2B-FD26E8221C98}"/>
                </a:ext>
              </a:extLst>
            </p:cNvPr>
            <p:cNvSpPr txBox="1">
              <a:spLocks/>
            </p:cNvSpPr>
            <p:nvPr/>
          </p:nvSpPr>
          <p:spPr>
            <a:xfrm>
              <a:off x="5297344" y="2997824"/>
              <a:ext cx="3141225" cy="6189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050">
                  <a:solidFill>
                    <a:schemeClr val="lt1"/>
                  </a:solidFill>
                  <a:latin typeface="Lora"/>
                </a:rPr>
                <a:t>Robust identity system built on industry standards</a:t>
              </a:r>
              <a:endParaRPr lang="en-US" sz="1050" u="sng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050">
                  <a:solidFill>
                    <a:schemeClr val="lt1"/>
                  </a:solidFill>
                  <a:latin typeface="Lora"/>
                </a:rPr>
                <a:t>Simple and accessible to create a new digital identity, whether you are an individual or organization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050">
                  <a:solidFill>
                    <a:schemeClr val="lt1"/>
                  </a:solidFill>
                  <a:latin typeface="Lora"/>
                </a:rPr>
                <a:t>Decentralized, democratic verification system </a:t>
              </a:r>
            </a:p>
            <a:p>
              <a:pPr lvl="6"/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spcBef>
                  <a:spcPts val="1600"/>
                </a:spcBef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085850" indent="-171450">
                <a:spcBef>
                  <a:spcPts val="1600"/>
                </a:spcBef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spcBef>
                  <a:spcPts val="1600"/>
                </a:spcBef>
                <a:spcAft>
                  <a:spcPts val="1600"/>
                </a:spcAft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</p:txBody>
        </p:sp>
        <p:pic>
          <p:nvPicPr>
            <p:cNvPr id="1026" name="Picture 2" descr="Image result for iota tangle">
              <a:extLst>
                <a:ext uri="{FF2B5EF4-FFF2-40B4-BE49-F238E27FC236}">
                  <a16:creationId xmlns:a16="http://schemas.microsoft.com/office/drawing/2014/main" id="{30DEFE34-0C46-4F61-906B-903AA2842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10" y="2239869"/>
              <a:ext cx="793376" cy="266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21" descr="A picture containing text, printer&#10;&#10;Description automatically generated">
            <a:extLst>
              <a:ext uri="{FF2B5EF4-FFF2-40B4-BE49-F238E27FC236}">
                <a16:creationId xmlns:a16="http://schemas.microsoft.com/office/drawing/2014/main" id="{A4BCB390-7921-4768-B1A0-70213F771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059" y="1085850"/>
            <a:ext cx="990601" cy="75128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8CC3AE2-0D93-4901-9787-06FC8AD4C694}"/>
              </a:ext>
            </a:extLst>
          </p:cNvPr>
          <p:cNvGrpSpPr/>
          <p:nvPr/>
        </p:nvGrpSpPr>
        <p:grpSpPr>
          <a:xfrm>
            <a:off x="1214664" y="4286250"/>
            <a:ext cx="2092099" cy="781050"/>
            <a:chOff x="1214664" y="4286250"/>
            <a:chExt cx="2092099" cy="781050"/>
          </a:xfrm>
        </p:grpSpPr>
        <p:pic>
          <p:nvPicPr>
            <p:cNvPr id="23" name="Picture 2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C50DA8A-4CE1-42D2-BB46-6A50AAA97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8438" y="4286250"/>
              <a:ext cx="1838325" cy="762000"/>
            </a:xfrm>
            <a:prstGeom prst="rect">
              <a:avLst/>
            </a:prstGeom>
          </p:spPr>
        </p:pic>
        <p:pic>
          <p:nvPicPr>
            <p:cNvPr id="22" name="Picture 22" descr="A picture containing text, newspaper, screenshot&#10;&#10;Description automatically generated">
              <a:extLst>
                <a:ext uri="{FF2B5EF4-FFF2-40B4-BE49-F238E27FC236}">
                  <a16:creationId xmlns:a16="http://schemas.microsoft.com/office/drawing/2014/main" id="{C62CF2F8-29AB-47EC-9127-A3377E22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4664" y="4298950"/>
              <a:ext cx="472621" cy="768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0823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66">
            <a:extLst>
              <a:ext uri="{FF2B5EF4-FFF2-40B4-BE49-F238E27FC236}">
                <a16:creationId xmlns:a16="http://schemas.microsoft.com/office/drawing/2014/main" id="{3B94FD13-E316-4DE6-B2A8-F8EE56DFC26F}"/>
              </a:ext>
            </a:extLst>
          </p:cNvPr>
          <p:cNvSpPr txBox="1">
            <a:spLocks/>
          </p:cNvSpPr>
          <p:nvPr/>
        </p:nvSpPr>
        <p:spPr>
          <a:xfrm>
            <a:off x="330935" y="361243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Securing the physical identifier…</a:t>
            </a:r>
            <a:r>
              <a:rPr lang="en-US"/>
              <a:t> </a:t>
            </a:r>
          </a:p>
          <a:p>
            <a:endParaRPr lang="en-US" sz="700" b="0"/>
          </a:p>
          <a:p>
            <a:r>
              <a:rPr lang="en-US" sz="1400" b="0"/>
              <a:t>…as well as the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CADA16-3206-4702-8E9E-DC8AF8A4F37B}"/>
              </a:ext>
            </a:extLst>
          </p:cNvPr>
          <p:cNvGrpSpPr/>
          <p:nvPr/>
        </p:nvGrpSpPr>
        <p:grpSpPr>
          <a:xfrm>
            <a:off x="588037" y="1381189"/>
            <a:ext cx="2209368" cy="2523802"/>
            <a:chOff x="588037" y="1381189"/>
            <a:chExt cx="2209368" cy="2523802"/>
          </a:xfrm>
        </p:grpSpPr>
        <p:pic>
          <p:nvPicPr>
            <p:cNvPr id="21" name="Picture 2" descr="Image result for tamper evident seal">
              <a:extLst>
                <a:ext uri="{FF2B5EF4-FFF2-40B4-BE49-F238E27FC236}">
                  <a16:creationId xmlns:a16="http://schemas.microsoft.com/office/drawing/2014/main" id="{D8842574-08DC-4E20-9BF8-763083A05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37" y="2056022"/>
              <a:ext cx="1293051" cy="129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1005A34-685D-4EEB-95A9-B6C2C57C4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444" y="2733143"/>
              <a:ext cx="728977" cy="537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" descr="Image result for destructible label">
              <a:extLst>
                <a:ext uri="{FF2B5EF4-FFF2-40B4-BE49-F238E27FC236}">
                  <a16:creationId xmlns:a16="http://schemas.microsoft.com/office/drawing/2014/main" id="{64BD6A3E-9CA2-49C0-90BF-649BB441F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444" y="2074743"/>
              <a:ext cx="787540" cy="537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AABD772-0187-4A78-A237-6E273F2E8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150664" y="3521518"/>
              <a:ext cx="730424" cy="3834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B8FDA949-EC91-4116-B018-F92A79C9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8287" y="1381189"/>
              <a:ext cx="1659118" cy="6430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24A717-9B15-4927-AEFA-763FCB474AF4}"/>
              </a:ext>
            </a:extLst>
          </p:cNvPr>
          <p:cNvSpPr txBox="1"/>
          <p:nvPr/>
        </p:nvSpPr>
        <p:spPr>
          <a:xfrm>
            <a:off x="2735421" y="3574985"/>
            <a:ext cx="2494430" cy="1071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Economical Solution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GB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Highly Secured personalisation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GB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Deployed Quickly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4112FE-7308-4E0D-97B4-957A138C3D3B}"/>
              </a:ext>
            </a:extLst>
          </p:cNvPr>
          <p:cNvGrpSpPr/>
          <p:nvPr/>
        </p:nvGrpSpPr>
        <p:grpSpPr>
          <a:xfrm>
            <a:off x="3503086" y="430476"/>
            <a:ext cx="5051595" cy="3186248"/>
            <a:chOff x="3503086" y="430476"/>
            <a:chExt cx="5051595" cy="3186248"/>
          </a:xfrm>
        </p:grpSpPr>
        <p:pic>
          <p:nvPicPr>
            <p:cNvPr id="17" name="Google Shape;677;p78">
              <a:extLst>
                <a:ext uri="{FF2B5EF4-FFF2-40B4-BE49-F238E27FC236}">
                  <a16:creationId xmlns:a16="http://schemas.microsoft.com/office/drawing/2014/main" id="{F08CC448-9104-4D12-ACDF-4F070C0A1971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8100000">
              <a:off x="5164157" y="430476"/>
              <a:ext cx="3305011" cy="3166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608;p75">
              <a:extLst>
                <a:ext uri="{FF2B5EF4-FFF2-40B4-BE49-F238E27FC236}">
                  <a16:creationId xmlns:a16="http://schemas.microsoft.com/office/drawing/2014/main" id="{9B4EB0AD-622A-4F05-BB2B-FD26E8221C98}"/>
                </a:ext>
              </a:extLst>
            </p:cNvPr>
            <p:cNvSpPr txBox="1">
              <a:spLocks/>
            </p:cNvSpPr>
            <p:nvPr/>
          </p:nvSpPr>
          <p:spPr>
            <a:xfrm>
              <a:off x="5413456" y="2997824"/>
              <a:ext cx="3141225" cy="6189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050">
                  <a:solidFill>
                    <a:schemeClr val="lt1"/>
                  </a:solidFill>
                  <a:latin typeface="Lora"/>
                </a:rPr>
                <a:t>Robust identity system built on industry standards</a:t>
              </a:r>
              <a:endParaRPr lang="en-US" sz="1050" u="sng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050">
                  <a:solidFill>
                    <a:schemeClr val="lt1"/>
                  </a:solidFill>
                  <a:latin typeface="Lora"/>
                </a:rPr>
                <a:t>Simple and accessible to create a new digital identity, whether you are an individual or organization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sz="1050">
                  <a:solidFill>
                    <a:schemeClr val="lt1"/>
                  </a:solidFill>
                  <a:latin typeface="Lora"/>
                </a:rPr>
                <a:t>Decentralized, democratic verification system </a:t>
              </a:r>
            </a:p>
            <a:p>
              <a:pPr lvl="6"/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spcBef>
                  <a:spcPts val="1600"/>
                </a:spcBef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085850" indent="-171450">
                <a:spcBef>
                  <a:spcPts val="1600"/>
                </a:spcBef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  <a:p>
              <a:pPr marL="171450" indent="-171450">
                <a:spcBef>
                  <a:spcPts val="1600"/>
                </a:spcBef>
                <a:spcAft>
                  <a:spcPts val="1600"/>
                </a:spcAft>
                <a:buFont typeface="Wingdings" panose="05000000000000000000" pitchFamily="2" charset="2"/>
                <a:buChar char="v"/>
              </a:pPr>
              <a:endParaRPr lang="en-US" sz="1050">
                <a:solidFill>
                  <a:schemeClr val="lt1"/>
                </a:solidFill>
                <a:latin typeface="Lora"/>
              </a:endParaRPr>
            </a:p>
          </p:txBody>
        </p:sp>
        <p:pic>
          <p:nvPicPr>
            <p:cNvPr id="1026" name="Picture 2" descr="Image result for iota tangle">
              <a:extLst>
                <a:ext uri="{FF2B5EF4-FFF2-40B4-BE49-F238E27FC236}">
                  <a16:creationId xmlns:a16="http://schemas.microsoft.com/office/drawing/2014/main" id="{30DEFE34-0C46-4F61-906B-903AA2842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122" y="2239869"/>
              <a:ext cx="793376" cy="266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andshake Clipart Transparent - Transparent Background Handshake Clipart ,  Free Transparent Clipart - ClipartKey">
              <a:extLst>
                <a:ext uri="{FF2B5EF4-FFF2-40B4-BE49-F238E27FC236}">
                  <a16:creationId xmlns:a16="http://schemas.microsoft.com/office/drawing/2014/main" id="{3E4E19B0-FC61-4A34-94F5-7FF57AF11C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3086" y="2239869"/>
              <a:ext cx="1220250" cy="6494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AF78FF7-BEEC-48A8-8F90-4B0768FFB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79935" y="1169751"/>
              <a:ext cx="992066" cy="322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96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77D7BC-E417-41B6-9F4D-74CA73D321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/>
              <a:t>Challenge 3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F5AD0-CB6C-44C9-847A-248FA4718BD9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744500" y="2692917"/>
            <a:ext cx="5655000" cy="255900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20000"/>
                    <a:lumOff val="80000"/>
                  </a:schemeClr>
                </a:solidFill>
              </a:rPr>
              <a:t>Respect data protection.</a:t>
            </a:r>
            <a:br>
              <a:rPr lang="en-GB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BC94F-2964-4AC2-9EDE-5867D6B41D52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59C35-ED79-44C2-BE99-387E5ED4FD72}"/>
              </a:ext>
            </a:extLst>
          </p:cNvPr>
          <p:cNvSpPr txBox="1"/>
          <p:nvPr/>
        </p:nvSpPr>
        <p:spPr>
          <a:xfrm>
            <a:off x="2249702" y="2416317"/>
            <a:ext cx="4635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2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" y="0"/>
            <a:ext cx="914153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075" y="736075"/>
            <a:ext cx="2157851" cy="2354000"/>
          </a:xfrm>
          <a:prstGeom prst="rect">
            <a:avLst/>
          </a:prstGeom>
          <a:noFill/>
          <a:ln>
            <a:noFill/>
          </a:ln>
          <a:effectLst>
            <a:outerShdw blurRad="428625" dist="114300" dir="5760000" algn="bl" rotWithShape="0">
              <a:srgbClr val="566789">
                <a:alpha val="70000"/>
              </a:srgbClr>
            </a:outerShdw>
          </a:effectLst>
        </p:spPr>
      </p:pic>
      <p:sp>
        <p:nvSpPr>
          <p:cNvPr id="205" name="Google Shape;205;p37"/>
          <p:cNvSpPr txBox="1">
            <a:spLocks noGrp="1"/>
          </p:cNvSpPr>
          <p:nvPr>
            <p:ph type="title" idx="4294967295"/>
          </p:nvPr>
        </p:nvSpPr>
        <p:spPr>
          <a:xfrm>
            <a:off x="720125" y="2814950"/>
            <a:ext cx="75663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33">
                <a:solidFill>
                  <a:schemeClr val="dk1"/>
                </a:solidFill>
              </a:rPr>
              <a:t>IOTA Identity</a:t>
            </a:r>
            <a:endParaRPr sz="2933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</a:t>
            </a:r>
            <a:br>
              <a:rPr lang="en">
                <a:solidFill>
                  <a:schemeClr val="lt1"/>
                </a:solidFill>
              </a:rPr>
            </a:br>
            <a:r>
              <a:rPr lang="en" sz="1800" b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Secure digital identities for individuals, organizations and devices</a:t>
            </a:r>
            <a:endParaRPr sz="1800" b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rgbClr val="FFFFFF"/>
              </a:solidFill>
            </a:endParaRPr>
          </a:p>
        </p:txBody>
      </p:sp>
      <p:sp>
        <p:nvSpPr>
          <p:cNvPr id="206" name="Google Shape;206;p37"/>
          <p:cNvSpPr/>
          <p:nvPr/>
        </p:nvSpPr>
        <p:spPr>
          <a:xfrm>
            <a:off x="4421100" y="4023360"/>
            <a:ext cx="301800" cy="27300"/>
          </a:xfrm>
          <a:prstGeom prst="rect">
            <a:avLst/>
          </a:prstGeom>
          <a:solidFill>
            <a:srgbClr val="00E0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8"/>
          <p:cNvSpPr/>
          <p:nvPr/>
        </p:nvSpPr>
        <p:spPr>
          <a:xfrm>
            <a:off x="6186075" y="1241525"/>
            <a:ext cx="2469000" cy="3590100"/>
          </a:xfrm>
          <a:prstGeom prst="roundRect">
            <a:avLst>
              <a:gd name="adj" fmla="val 12311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8"/>
          <p:cNvSpPr/>
          <p:nvPr/>
        </p:nvSpPr>
        <p:spPr>
          <a:xfrm>
            <a:off x="502975" y="1241525"/>
            <a:ext cx="2469000" cy="3590100"/>
          </a:xfrm>
          <a:prstGeom prst="roundRect">
            <a:avLst>
              <a:gd name="adj" fmla="val 12343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8"/>
          <p:cNvSpPr/>
          <p:nvPr/>
        </p:nvSpPr>
        <p:spPr>
          <a:xfrm>
            <a:off x="3337500" y="1241525"/>
            <a:ext cx="2469000" cy="3590100"/>
          </a:xfrm>
          <a:prstGeom prst="roundRect">
            <a:avLst>
              <a:gd name="adj" fmla="val 12674"/>
            </a:avLst>
          </a:prstGeom>
          <a:gradFill>
            <a:gsLst>
              <a:gs pos="0">
                <a:schemeClr val="lt1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683125" y="2777900"/>
            <a:ext cx="210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monopolized internet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8"/>
          <p:cNvSpPr/>
          <p:nvPr/>
        </p:nvSpPr>
        <p:spPr>
          <a:xfrm>
            <a:off x="3665550" y="2777900"/>
            <a:ext cx="181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War on privacy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6186075" y="2777900"/>
            <a:ext cx="246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Rising IoT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(in)security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8"/>
          <p:cNvSpPr/>
          <p:nvPr/>
        </p:nvSpPr>
        <p:spPr>
          <a:xfrm>
            <a:off x="776725" y="3402500"/>
            <a:ext cx="19215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Big tech does online identification</a:t>
            </a:r>
          </a:p>
          <a:p>
            <a: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"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Pay with our data</a:t>
            </a:r>
            <a:endParaRPr sz="1000">
              <a:solidFill>
                <a:schemeClr val="bg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" name="Google Shape;219;p38"/>
          <p:cNvSpPr/>
          <p:nvPr/>
        </p:nvSpPr>
        <p:spPr>
          <a:xfrm>
            <a:off x="3611850" y="3402500"/>
            <a:ext cx="1920300" cy="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Privacy-centric regulation like GDPR is a complicated 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Difficult for organizations 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 comply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0" name="Google Shape;220;p38"/>
          <p:cNvSpPr/>
          <p:nvPr/>
        </p:nvSpPr>
        <p:spPr>
          <a:xfrm>
            <a:off x="6459825" y="3402500"/>
            <a:ext cx="19215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IoT devices insecure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Device data untrustworthy</a:t>
            </a:r>
          </a:p>
        </p:txBody>
      </p:sp>
      <p:sp>
        <p:nvSpPr>
          <p:cNvPr id="221" name="Google Shape;221;p38"/>
          <p:cNvSpPr txBox="1">
            <a:spLocks noGrp="1"/>
          </p:cNvSpPr>
          <p:nvPr>
            <p:ph type="title" idx="2"/>
          </p:nvPr>
        </p:nvSpPr>
        <p:spPr>
          <a:xfrm>
            <a:off x="411480" y="411480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internet has a trust problem</a:t>
            </a:r>
            <a:endParaRPr/>
          </a:p>
        </p:txBody>
      </p:sp>
      <p:sp>
        <p:nvSpPr>
          <p:cNvPr id="222" name="Google Shape;222;p38"/>
          <p:cNvSpPr/>
          <p:nvPr/>
        </p:nvSpPr>
        <p:spPr>
          <a:xfrm>
            <a:off x="1586575" y="3362260"/>
            <a:ext cx="301800" cy="27300"/>
          </a:xfrm>
          <a:prstGeom prst="rect">
            <a:avLst/>
          </a:prstGeom>
          <a:solidFill>
            <a:srgbClr val="00E0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8"/>
          <p:cNvSpPr/>
          <p:nvPr/>
        </p:nvSpPr>
        <p:spPr>
          <a:xfrm>
            <a:off x="4421100" y="3362260"/>
            <a:ext cx="301800" cy="27300"/>
          </a:xfrm>
          <a:prstGeom prst="rect">
            <a:avLst/>
          </a:prstGeom>
          <a:solidFill>
            <a:srgbClr val="00E0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8"/>
          <p:cNvSpPr/>
          <p:nvPr/>
        </p:nvSpPr>
        <p:spPr>
          <a:xfrm>
            <a:off x="7269675" y="3362260"/>
            <a:ext cx="301800" cy="27300"/>
          </a:xfrm>
          <a:prstGeom prst="rect">
            <a:avLst/>
          </a:prstGeom>
          <a:solidFill>
            <a:srgbClr val="00E0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t="-6640" b="-3491"/>
          <a:stretch/>
        </p:blipFill>
        <p:spPr>
          <a:xfrm>
            <a:off x="1032637" y="1370225"/>
            <a:ext cx="1409676" cy="139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 rotWithShape="1">
          <a:blip r:embed="rId4">
            <a:alphaModFix/>
          </a:blip>
          <a:srcRect l="-6514" r="-3532" b="-4887"/>
          <a:stretch/>
        </p:blipFill>
        <p:spPr>
          <a:xfrm>
            <a:off x="6701675" y="1289300"/>
            <a:ext cx="1458375" cy="15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 rotWithShape="1">
          <a:blip r:embed="rId5">
            <a:alphaModFix/>
          </a:blip>
          <a:srcRect l="-4624" t="-6598" r="-2925" b="-2834"/>
          <a:stretch/>
        </p:blipFill>
        <p:spPr>
          <a:xfrm>
            <a:off x="3861475" y="1363125"/>
            <a:ext cx="1566309" cy="13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/>
          <p:nvPr/>
        </p:nvSpPr>
        <p:spPr>
          <a:xfrm>
            <a:off x="0" y="3089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9"/>
          <p:cNvSpPr/>
          <p:nvPr/>
        </p:nvSpPr>
        <p:spPr>
          <a:xfrm>
            <a:off x="6186075" y="1241525"/>
            <a:ext cx="2469000" cy="3590100"/>
          </a:xfrm>
          <a:prstGeom prst="roundRect">
            <a:avLst>
              <a:gd name="adj" fmla="val 12652"/>
            </a:avLst>
          </a:prstGeom>
          <a:gradFill>
            <a:gsLst>
              <a:gs pos="0">
                <a:srgbClr val="EEF2FA"/>
              </a:gs>
              <a:gs pos="100000">
                <a:srgbClr val="D9E1EF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"/>
          <p:cNvSpPr/>
          <p:nvPr/>
        </p:nvSpPr>
        <p:spPr>
          <a:xfrm>
            <a:off x="6434475" y="3402500"/>
            <a:ext cx="1972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Access to and control of devices 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Data authentication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Source authentication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6186075" y="2777900"/>
            <a:ext cx="246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Identity for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Devices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9"/>
          <p:cNvSpPr/>
          <p:nvPr/>
        </p:nvSpPr>
        <p:spPr>
          <a:xfrm>
            <a:off x="3344500" y="1241525"/>
            <a:ext cx="2469000" cy="3590100"/>
          </a:xfrm>
          <a:prstGeom prst="roundRect">
            <a:avLst>
              <a:gd name="adj" fmla="val 12841"/>
            </a:avLst>
          </a:prstGeom>
          <a:gradFill>
            <a:gsLst>
              <a:gs pos="0">
                <a:srgbClr val="EEF2FA"/>
              </a:gs>
              <a:gs pos="100000">
                <a:srgbClr val="D9E1EF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9"/>
          <p:cNvSpPr/>
          <p:nvPr/>
        </p:nvSpPr>
        <p:spPr>
          <a:xfrm>
            <a:off x="3618850" y="3402500"/>
            <a:ext cx="19203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Onboarding customers with digital identities 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Improve digital business processes and auditing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3402550" y="2777900"/>
            <a:ext cx="235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Identity for Organizations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502975" y="1241525"/>
            <a:ext cx="2469000" cy="3590100"/>
          </a:xfrm>
          <a:prstGeom prst="roundRect">
            <a:avLst>
              <a:gd name="adj" fmla="val 10975"/>
            </a:avLst>
          </a:prstGeom>
          <a:gradFill>
            <a:gsLst>
              <a:gs pos="0">
                <a:srgbClr val="EEF2FA"/>
              </a:gs>
              <a:gs pos="100000">
                <a:srgbClr val="D9E1EF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9"/>
          <p:cNvSpPr/>
          <p:nvPr/>
        </p:nvSpPr>
        <p:spPr>
          <a:xfrm>
            <a:off x="764700" y="3402500"/>
            <a:ext cx="20187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Prove your own identity online 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Keep ownership and control over your personal data</a:t>
            </a:r>
            <a:b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b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Share verifiable data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1" name="Google Shape;241;p39"/>
          <p:cNvSpPr txBox="1">
            <a:spLocks noGrp="1"/>
          </p:cNvSpPr>
          <p:nvPr>
            <p:ph type="title" idx="2"/>
          </p:nvPr>
        </p:nvSpPr>
        <p:spPr>
          <a:xfrm>
            <a:off x="411480" y="411480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Decentralized identities enable data sharing, building trust online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9"/>
          <p:cNvSpPr/>
          <p:nvPr/>
        </p:nvSpPr>
        <p:spPr>
          <a:xfrm>
            <a:off x="1586575" y="3362260"/>
            <a:ext cx="301800" cy="27300"/>
          </a:xfrm>
          <a:prstGeom prst="rect">
            <a:avLst/>
          </a:prstGeom>
          <a:solidFill>
            <a:srgbClr val="00E0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9"/>
          <p:cNvSpPr/>
          <p:nvPr/>
        </p:nvSpPr>
        <p:spPr>
          <a:xfrm>
            <a:off x="502975" y="2777900"/>
            <a:ext cx="24690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Identity for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People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9"/>
          <p:cNvSpPr/>
          <p:nvPr/>
        </p:nvSpPr>
        <p:spPr>
          <a:xfrm>
            <a:off x="4428100" y="3362260"/>
            <a:ext cx="301800" cy="27300"/>
          </a:xfrm>
          <a:prstGeom prst="rect">
            <a:avLst/>
          </a:prstGeom>
          <a:solidFill>
            <a:srgbClr val="00E0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9"/>
          <p:cNvSpPr/>
          <p:nvPr/>
        </p:nvSpPr>
        <p:spPr>
          <a:xfrm>
            <a:off x="7269675" y="3362260"/>
            <a:ext cx="301800" cy="27300"/>
          </a:xfrm>
          <a:prstGeom prst="rect">
            <a:avLst/>
          </a:prstGeom>
          <a:solidFill>
            <a:srgbClr val="00E0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1110575" y="1453551"/>
            <a:ext cx="1261800" cy="126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756" y="1590155"/>
            <a:ext cx="873419" cy="96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 rotWithShape="1">
          <a:blip r:embed="rId4">
            <a:alphaModFix/>
          </a:blip>
          <a:srcRect l="2107" r="2107"/>
          <a:stretch/>
        </p:blipFill>
        <p:spPr>
          <a:xfrm>
            <a:off x="3948064" y="1413500"/>
            <a:ext cx="1261872" cy="126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5">
            <a:alphaModFix/>
          </a:blip>
          <a:srcRect l="268" r="268"/>
          <a:stretch/>
        </p:blipFill>
        <p:spPr>
          <a:xfrm>
            <a:off x="6789639" y="1462037"/>
            <a:ext cx="1261872" cy="122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77EFF497-3B4F-4897-8067-3ABDB9F85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243" y="2260360"/>
            <a:ext cx="417724" cy="21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ubirch">
            <a:extLst>
              <a:ext uri="{FF2B5EF4-FFF2-40B4-BE49-F238E27FC236}">
                <a16:creationId xmlns:a16="http://schemas.microsoft.com/office/drawing/2014/main" id="{A3E0C953-A67D-4A47-80AE-8110317E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24" y="3984431"/>
            <a:ext cx="543773" cy="2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61396CCC-237C-4565-B326-82E449406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27;p64">
            <a:extLst>
              <a:ext uri="{FF2B5EF4-FFF2-40B4-BE49-F238E27FC236}">
                <a16:creationId xmlns:a16="http://schemas.microsoft.com/office/drawing/2014/main" id="{6333146D-0024-4770-A9F5-513B56E94401}"/>
              </a:ext>
            </a:extLst>
          </p:cNvPr>
          <p:cNvSpPr txBox="1">
            <a:spLocks/>
          </p:cNvSpPr>
          <p:nvPr/>
        </p:nvSpPr>
        <p:spPr>
          <a:xfrm>
            <a:off x="416350" y="378942"/>
            <a:ext cx="33604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Speakers</a:t>
            </a:r>
          </a:p>
        </p:txBody>
      </p:sp>
      <p:pic>
        <p:nvPicPr>
          <p:cNvPr id="2050" name="Picture 2" descr="Jelle Femmo Millenaar">
            <a:extLst>
              <a:ext uri="{FF2B5EF4-FFF2-40B4-BE49-F238E27FC236}">
                <a16:creationId xmlns:a16="http://schemas.microsoft.com/office/drawing/2014/main" id="{02D6B032-5AFF-44BB-94A9-91425073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05" y="3169717"/>
            <a:ext cx="956982" cy="956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tthias Jugel">
            <a:extLst>
              <a:ext uri="{FF2B5EF4-FFF2-40B4-BE49-F238E27FC236}">
                <a16:creationId xmlns:a16="http://schemas.microsoft.com/office/drawing/2014/main" id="{A786C1C8-6E6B-4731-9A58-EB5A55F5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24" y="3169719"/>
            <a:ext cx="956981" cy="9569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 alt text provided for this image">
            <a:extLst>
              <a:ext uri="{FF2B5EF4-FFF2-40B4-BE49-F238E27FC236}">
                <a16:creationId xmlns:a16="http://schemas.microsoft.com/office/drawing/2014/main" id="{43981FBF-021C-44AE-BC52-81A0CC16E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219" y="1447232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o alt text provided for this image">
            <a:extLst>
              <a:ext uri="{FF2B5EF4-FFF2-40B4-BE49-F238E27FC236}">
                <a16:creationId xmlns:a16="http://schemas.microsoft.com/office/drawing/2014/main" id="{085FC8FF-A8EC-41E8-BBFC-205D0F4BE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25" y="1447232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 alt text provided for this image">
            <a:extLst>
              <a:ext uri="{FF2B5EF4-FFF2-40B4-BE49-F238E27FC236}">
                <a16:creationId xmlns:a16="http://schemas.microsoft.com/office/drawing/2014/main" id="{5B8DE35B-7436-4030-8D56-DE8C4F9E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31" y="1447232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A3F21F-89C6-4ADB-8A81-4B32331FF6BE}"/>
              </a:ext>
            </a:extLst>
          </p:cNvPr>
          <p:cNvSpPr txBox="1"/>
          <p:nvPr/>
        </p:nvSpPr>
        <p:spPr>
          <a:xfrm>
            <a:off x="2323525" y="1631094"/>
            <a:ext cx="1071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Alex Fryer</a:t>
            </a:r>
          </a:p>
          <a:p>
            <a:r>
              <a:rPr lang="en-GB" sz="700"/>
              <a:t>Regional Product Manager IES, EMEA</a:t>
            </a:r>
          </a:p>
          <a:p>
            <a:r>
              <a:rPr lang="en-GB" sz="700">
                <a:hlinkClick r:id="rId9"/>
              </a:rPr>
              <a:t>alex.fryer@zebra.com</a:t>
            </a:r>
            <a:endParaRPr lang="en-GB" sz="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D4BFC-28ED-4A73-95D3-57522A305F94}"/>
              </a:ext>
            </a:extLst>
          </p:cNvPr>
          <p:cNvSpPr txBox="1"/>
          <p:nvPr/>
        </p:nvSpPr>
        <p:spPr>
          <a:xfrm>
            <a:off x="4490738" y="1631094"/>
            <a:ext cx="10715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Ricardo Moreno</a:t>
            </a:r>
          </a:p>
          <a:p>
            <a:r>
              <a:rPr lang="en-GB" sz="700"/>
              <a:t>Regional Product Manager Card, EMEA</a:t>
            </a:r>
          </a:p>
          <a:p>
            <a:r>
              <a:rPr lang="en-GB" sz="700">
                <a:hlinkClick r:id="rId10"/>
              </a:rPr>
              <a:t>rmoreno@zebra.com</a:t>
            </a:r>
            <a:endParaRPr lang="en-GB" sz="700"/>
          </a:p>
          <a:p>
            <a:endParaRPr lang="en-GB" sz="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67643-8BBA-4E17-876B-99954FF5EF75}"/>
              </a:ext>
            </a:extLst>
          </p:cNvPr>
          <p:cNvSpPr txBox="1"/>
          <p:nvPr/>
        </p:nvSpPr>
        <p:spPr>
          <a:xfrm>
            <a:off x="6700538" y="1631094"/>
            <a:ext cx="15425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James Swinton Bland</a:t>
            </a:r>
          </a:p>
          <a:p>
            <a:r>
              <a:rPr lang="en-GB" sz="700"/>
              <a:t>Developer Advocate, </a:t>
            </a:r>
          </a:p>
          <a:p>
            <a:r>
              <a:rPr lang="en-GB" sz="700"/>
              <a:t>EMEA</a:t>
            </a:r>
          </a:p>
          <a:p>
            <a:r>
              <a:rPr lang="en-GB" sz="700">
                <a:hlinkClick r:id="rId11"/>
              </a:rPr>
              <a:t>james.swintonbland@zebra.com</a:t>
            </a:r>
            <a:endParaRPr lang="en-GB" sz="700"/>
          </a:p>
          <a:p>
            <a:endParaRPr lang="en-GB" sz="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DB38BD-D316-41EC-AD4F-E2BB1DF48426}"/>
              </a:ext>
            </a:extLst>
          </p:cNvPr>
          <p:cNvSpPr txBox="1"/>
          <p:nvPr/>
        </p:nvSpPr>
        <p:spPr>
          <a:xfrm>
            <a:off x="5898552" y="3386600"/>
            <a:ext cx="133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Leo </a:t>
            </a:r>
            <a:r>
              <a:rPr lang="en-GB" sz="700" b="1" err="1"/>
              <a:t>Jugel</a:t>
            </a:r>
            <a:endParaRPr lang="en-GB" sz="700" b="1"/>
          </a:p>
          <a:p>
            <a:r>
              <a:rPr lang="en-GB" sz="700"/>
              <a:t>CTO</a:t>
            </a:r>
          </a:p>
          <a:p>
            <a:r>
              <a:rPr lang="en-GB" sz="700">
                <a:hlinkClick r:id="rId12"/>
              </a:rPr>
              <a:t>matthias.jugel@ubirch.com</a:t>
            </a:r>
            <a:endParaRPr lang="en-GB" sz="700"/>
          </a:p>
          <a:p>
            <a:endParaRPr lang="en-GB" sz="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E1C76-AC42-47AB-87E6-D3E3DDB83E9D}"/>
              </a:ext>
            </a:extLst>
          </p:cNvPr>
          <p:cNvSpPr txBox="1"/>
          <p:nvPr/>
        </p:nvSpPr>
        <p:spPr>
          <a:xfrm>
            <a:off x="3355700" y="3386597"/>
            <a:ext cx="1134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Jelle Millenaar</a:t>
            </a:r>
          </a:p>
          <a:p>
            <a:r>
              <a:rPr lang="en-GB" sz="700"/>
              <a:t>Lead Identity</a:t>
            </a:r>
          </a:p>
          <a:p>
            <a:r>
              <a:rPr lang="en-GB" sz="700">
                <a:hlinkClick r:id="rId13"/>
              </a:rPr>
              <a:t>jelle.millenaar@iota.org</a:t>
            </a:r>
            <a:endParaRPr lang="en-GB" sz="700"/>
          </a:p>
        </p:txBody>
      </p:sp>
      <p:pic>
        <p:nvPicPr>
          <p:cNvPr id="24" name="Picture 18" descr="Image result for iota">
            <a:extLst>
              <a:ext uri="{FF2B5EF4-FFF2-40B4-BE49-F238E27FC236}">
                <a16:creationId xmlns:a16="http://schemas.microsoft.com/office/drawing/2014/main" id="{10E644C5-AF56-406F-BF6A-4C9F06CC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85" y="4070566"/>
            <a:ext cx="490818" cy="1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7F127DDD-1F6A-4068-AC45-6333CC13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18" y="2246468"/>
            <a:ext cx="417724" cy="21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ADA1AC6D-1A61-457C-8A8D-100FFD02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68" y="2254843"/>
            <a:ext cx="417724" cy="21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01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EEF2F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49"/>
          <p:cNvPicPr preferRelativeResize="0"/>
          <p:nvPr/>
        </p:nvPicPr>
        <p:blipFill rotWithShape="1">
          <a:blip r:embed="rId3">
            <a:alphaModFix/>
          </a:blip>
          <a:srcRect t="19" r="11433" b="9"/>
          <a:stretch/>
        </p:blipFill>
        <p:spPr>
          <a:xfrm>
            <a:off x="2564100" y="579775"/>
            <a:ext cx="6579904" cy="45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9"/>
          <p:cNvSpPr txBox="1"/>
          <p:nvPr/>
        </p:nvSpPr>
        <p:spPr>
          <a:xfrm>
            <a:off x="411475" y="1759375"/>
            <a:ext cx="2549400" cy="25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With multiple different types of actors requiring a digital identity, there is an opportunity to use the </a:t>
            </a:r>
            <a:r>
              <a:rPr lang="en" sz="1200" b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same underlying protocol </a:t>
            </a: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for all of them, making </a:t>
            </a:r>
            <a:r>
              <a:rPr lang="en" sz="1200" b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interactions seamless </a:t>
            </a: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 and opening up new possibilities. 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identity framework must be </a:t>
            </a:r>
            <a:r>
              <a:rPr lang="en" sz="1200" b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open, decentralized, scalable and free - for everyone and everything.</a:t>
            </a:r>
            <a:endParaRPr sz="1200" b="1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9" name="Google Shape;469;p49"/>
          <p:cNvSpPr txBox="1">
            <a:spLocks noGrp="1"/>
          </p:cNvSpPr>
          <p:nvPr>
            <p:ph type="title" idx="2"/>
          </p:nvPr>
        </p:nvSpPr>
        <p:spPr>
          <a:xfrm>
            <a:off x="411480" y="411480"/>
            <a:ext cx="78111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Digital societies need decentralized digital identities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1CFCC-9237-49E0-B15D-B3662704E2C5}"/>
              </a:ext>
            </a:extLst>
          </p:cNvPr>
          <p:cNvSpPr txBox="1"/>
          <p:nvPr/>
        </p:nvSpPr>
        <p:spPr>
          <a:xfrm>
            <a:off x="447039" y="844788"/>
            <a:ext cx="6790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Built on a common platform, IOTA Identity unlocks opportunities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data across individuals, organizations and devices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" name="Google Shape;272;p41"/>
          <p:cNvCxnSpPr/>
          <p:nvPr/>
        </p:nvCxnSpPr>
        <p:spPr>
          <a:xfrm>
            <a:off x="1468100" y="3256275"/>
            <a:ext cx="0" cy="798600"/>
          </a:xfrm>
          <a:prstGeom prst="straightConnector1">
            <a:avLst/>
          </a:prstGeom>
          <a:noFill/>
          <a:ln w="9525" cap="flat" cmpd="sng">
            <a:solidFill>
              <a:srgbClr val="0FC1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41"/>
          <p:cNvCxnSpPr/>
          <p:nvPr/>
        </p:nvCxnSpPr>
        <p:spPr>
          <a:xfrm>
            <a:off x="7631400" y="3256275"/>
            <a:ext cx="0" cy="798600"/>
          </a:xfrm>
          <a:prstGeom prst="straightConnector1">
            <a:avLst/>
          </a:prstGeom>
          <a:noFill/>
          <a:ln w="9525" cap="flat" cmpd="sng">
            <a:solidFill>
              <a:srgbClr val="0FC1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74;p41"/>
          <p:cNvCxnSpPr/>
          <p:nvPr/>
        </p:nvCxnSpPr>
        <p:spPr>
          <a:xfrm>
            <a:off x="4750487" y="2676032"/>
            <a:ext cx="1860900" cy="0"/>
          </a:xfrm>
          <a:prstGeom prst="straightConnector1">
            <a:avLst/>
          </a:prstGeom>
          <a:noFill/>
          <a:ln w="9525" cap="flat" cmpd="sng">
            <a:solidFill>
              <a:srgbClr val="0FC1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p41"/>
          <p:cNvCxnSpPr/>
          <p:nvPr/>
        </p:nvCxnSpPr>
        <p:spPr>
          <a:xfrm>
            <a:off x="1674037" y="2676032"/>
            <a:ext cx="1860900" cy="0"/>
          </a:xfrm>
          <a:prstGeom prst="straightConnector1">
            <a:avLst/>
          </a:prstGeom>
          <a:noFill/>
          <a:ln w="9525" cap="flat" cmpd="sng">
            <a:solidFill>
              <a:srgbClr val="0FC1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p41"/>
          <p:cNvSpPr/>
          <p:nvPr/>
        </p:nvSpPr>
        <p:spPr>
          <a:xfrm>
            <a:off x="464675" y="4041875"/>
            <a:ext cx="8176800" cy="782100"/>
          </a:xfrm>
          <a:prstGeom prst="roundRect">
            <a:avLst>
              <a:gd name="adj" fmla="val 36315"/>
            </a:avLst>
          </a:prstGeom>
          <a:gradFill>
            <a:gsLst>
              <a:gs pos="0">
                <a:srgbClr val="EEF2FA"/>
              </a:gs>
              <a:gs pos="100000">
                <a:srgbClr val="D9E1EF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D9E1EF">
                <a:alpha val="7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41"/>
          <p:cNvCxnSpPr/>
          <p:nvPr/>
        </p:nvCxnSpPr>
        <p:spPr>
          <a:xfrm>
            <a:off x="4571950" y="3256275"/>
            <a:ext cx="0" cy="798600"/>
          </a:xfrm>
          <a:prstGeom prst="straightConnector1">
            <a:avLst/>
          </a:prstGeom>
          <a:noFill/>
          <a:ln w="9525" cap="flat" cmpd="sng">
            <a:solidFill>
              <a:srgbClr val="0FC1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41"/>
          <p:cNvSpPr/>
          <p:nvPr/>
        </p:nvSpPr>
        <p:spPr>
          <a:xfrm>
            <a:off x="6616350" y="1572925"/>
            <a:ext cx="2030100" cy="2169300"/>
          </a:xfrm>
          <a:prstGeom prst="roundRect">
            <a:avLst>
              <a:gd name="adj" fmla="val 12206"/>
            </a:avLst>
          </a:prstGeom>
          <a:gradFill>
            <a:gsLst>
              <a:gs pos="0">
                <a:srgbClr val="EEF2FA"/>
              </a:gs>
              <a:gs pos="100000">
                <a:srgbClr val="D9E1EF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D9E1EF">
                <a:alpha val="7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3534919" y="1572925"/>
            <a:ext cx="2030100" cy="2169300"/>
          </a:xfrm>
          <a:prstGeom prst="roundRect">
            <a:avLst>
              <a:gd name="adj" fmla="val 10946"/>
            </a:avLst>
          </a:prstGeom>
          <a:gradFill>
            <a:gsLst>
              <a:gs pos="0">
                <a:srgbClr val="EEF2FA"/>
              </a:gs>
              <a:gs pos="100000">
                <a:srgbClr val="D9E1EF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D9E1EF">
                <a:alpha val="7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452588" y="1572925"/>
            <a:ext cx="2031000" cy="2169300"/>
          </a:xfrm>
          <a:prstGeom prst="roundRect">
            <a:avLst>
              <a:gd name="adj" fmla="val 12504"/>
            </a:avLst>
          </a:prstGeom>
          <a:gradFill>
            <a:gsLst>
              <a:gs pos="0">
                <a:srgbClr val="EEF2FA"/>
              </a:gs>
              <a:gs pos="100000">
                <a:srgbClr val="D9E1EF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D9E1EF">
                <a:alpha val="7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title" idx="2"/>
          </p:nvPr>
        </p:nvSpPr>
        <p:spPr>
          <a:xfrm>
            <a:off x="411480" y="411480"/>
            <a:ext cx="78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peer-to-peer trust</a:t>
            </a:r>
            <a:endParaRPr/>
          </a:p>
        </p:txBody>
      </p:sp>
      <p:grpSp>
        <p:nvGrpSpPr>
          <p:cNvPr id="283" name="Google Shape;283;p41"/>
          <p:cNvGrpSpPr/>
          <p:nvPr/>
        </p:nvGrpSpPr>
        <p:grpSpPr>
          <a:xfrm>
            <a:off x="1102388" y="1704932"/>
            <a:ext cx="731400" cy="731400"/>
            <a:chOff x="6464545" y="926592"/>
            <a:chExt cx="731400" cy="731400"/>
          </a:xfrm>
        </p:grpSpPr>
        <p:sp>
          <p:nvSpPr>
            <p:cNvPr id="284" name="Google Shape;284;p41"/>
            <p:cNvSpPr/>
            <p:nvPr/>
          </p:nvSpPr>
          <p:spPr>
            <a:xfrm>
              <a:off x="6464545" y="926592"/>
              <a:ext cx="731400" cy="73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5" name="Google Shape;285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86225" y="999800"/>
              <a:ext cx="453750" cy="514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41"/>
          <p:cNvSpPr txBox="1"/>
          <p:nvPr/>
        </p:nvSpPr>
        <p:spPr>
          <a:xfrm>
            <a:off x="568988" y="2522125"/>
            <a:ext cx="179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Issuer</a:t>
            </a:r>
            <a:endParaRPr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6739350" y="2522125"/>
            <a:ext cx="178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Verifier</a:t>
            </a:r>
            <a:endParaRPr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6739350" y="2722900"/>
            <a:ext cx="17841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Able to verify credentials shared by the holder.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9" name="Google Shape;289;p41"/>
          <p:cNvSpPr/>
          <p:nvPr/>
        </p:nvSpPr>
        <p:spPr>
          <a:xfrm>
            <a:off x="556838" y="2722900"/>
            <a:ext cx="17832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 trustworthy party on a </a:t>
            </a:r>
            <a:b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specific subject. They verify and digitally sign the credential.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90" name="Google Shape;290;p41"/>
          <p:cNvGrpSpPr/>
          <p:nvPr/>
        </p:nvGrpSpPr>
        <p:grpSpPr>
          <a:xfrm>
            <a:off x="7265700" y="1704932"/>
            <a:ext cx="731400" cy="731400"/>
            <a:chOff x="6464545" y="3436100"/>
            <a:chExt cx="731400" cy="731400"/>
          </a:xfrm>
        </p:grpSpPr>
        <p:sp>
          <p:nvSpPr>
            <p:cNvPr id="291" name="Google Shape;291;p41"/>
            <p:cNvSpPr/>
            <p:nvPr/>
          </p:nvSpPr>
          <p:spPr>
            <a:xfrm>
              <a:off x="6464545" y="3436100"/>
              <a:ext cx="731400" cy="73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2" name="Google Shape;29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2150" y="3562525"/>
              <a:ext cx="514250" cy="514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41"/>
          <p:cNvSpPr txBox="1"/>
          <p:nvPr/>
        </p:nvSpPr>
        <p:spPr>
          <a:xfrm>
            <a:off x="2483600" y="2780875"/>
            <a:ext cx="1051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r>
              <a:rPr lang="en" sz="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VC </a:t>
            </a:r>
            <a:endParaRPr sz="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5565025" y="2780875"/>
            <a:ext cx="1051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PRESENTS</a:t>
            </a:r>
            <a:r>
              <a:rPr lang="en" sz="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VC </a:t>
            </a:r>
            <a:endParaRPr sz="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4082719" y="2522120"/>
            <a:ext cx="93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Holder</a:t>
            </a:r>
            <a:endParaRPr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6" name="Google Shape;296;p41"/>
          <p:cNvGrpSpPr/>
          <p:nvPr/>
        </p:nvGrpSpPr>
        <p:grpSpPr>
          <a:xfrm>
            <a:off x="4184269" y="1654154"/>
            <a:ext cx="731400" cy="782172"/>
            <a:chOff x="6464545" y="2158464"/>
            <a:chExt cx="731400" cy="782172"/>
          </a:xfrm>
        </p:grpSpPr>
        <p:sp>
          <p:nvSpPr>
            <p:cNvPr id="297" name="Google Shape;297;p41"/>
            <p:cNvSpPr/>
            <p:nvPr/>
          </p:nvSpPr>
          <p:spPr>
            <a:xfrm>
              <a:off x="6464545" y="2202138"/>
              <a:ext cx="731400" cy="731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8" name="Google Shape;298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50588" y="2158464"/>
              <a:ext cx="514250" cy="7821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41"/>
          <p:cNvSpPr/>
          <p:nvPr/>
        </p:nvSpPr>
        <p:spPr>
          <a:xfrm>
            <a:off x="3657919" y="2722900"/>
            <a:ext cx="17841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They acquire, hold and present VC using private keys, which are under their control.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2483600" y="4146575"/>
            <a:ext cx="303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The Tangle is a scalable, feeless and secure DLT. </a:t>
            </a:r>
            <a:b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It serves as a decentralized public key infrastructure.</a:t>
            </a:r>
            <a:endParaRPr sz="1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770900" y="4186154"/>
            <a:ext cx="139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IOTA Tangle</a:t>
            </a:r>
            <a:endParaRPr sz="16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843575" y="4493960"/>
            <a:ext cx="301800" cy="27300"/>
          </a:xfrm>
          <a:prstGeom prst="rect">
            <a:avLst/>
          </a:prstGeom>
          <a:solidFill>
            <a:srgbClr val="00E0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6">
            <a:alphaModFix/>
          </a:blip>
          <a:srcRect l="4478" t="-3957" r="-2913" b="51609"/>
          <a:stretch/>
        </p:blipFill>
        <p:spPr>
          <a:xfrm>
            <a:off x="4809825" y="4041875"/>
            <a:ext cx="3713625" cy="7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468;p49">
            <a:extLst>
              <a:ext uri="{FF2B5EF4-FFF2-40B4-BE49-F238E27FC236}">
                <a16:creationId xmlns:a16="http://schemas.microsoft.com/office/drawing/2014/main" id="{D18E5F97-D830-4BC9-890E-745E9D9EE5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" y="758550"/>
            <a:ext cx="78111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 combine W3C standards for Decentralized Identifiers and Verifiable Credentials (VC) </a:t>
            </a:r>
            <a:br>
              <a:rPr lang="en-US" sz="14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14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with the IOTA Tangle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8"/>
          <p:cNvSpPr/>
          <p:nvPr/>
        </p:nvSpPr>
        <p:spPr>
          <a:xfrm>
            <a:off x="3244326" y="3736952"/>
            <a:ext cx="2000700" cy="1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028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All activity requires holding cryptocurrency token and incurs</a:t>
            </a:r>
            <a:b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</a:br>
            <a:r>
              <a:rPr lang="en" sz="900" b="1">
                <a:solidFill>
                  <a:schemeClr val="lt1"/>
                </a:solidFill>
                <a:latin typeface="Lora"/>
                <a:ea typeface="Roboto"/>
                <a:cs typeface="Roboto"/>
                <a:sym typeface="Roboto"/>
              </a:rPr>
              <a:t>transaction fees</a:t>
            </a: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.</a:t>
            </a: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  <a:p>
            <a:pPr marL="91440" lvl="0" indent="-1028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Light"/>
              <a:buChar char="●"/>
            </a:pP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Fees can change and spiral due to </a:t>
            </a:r>
            <a:r>
              <a:rPr lang="en" sz="900" b="1">
                <a:solidFill>
                  <a:schemeClr val="lt1"/>
                </a:solidFill>
                <a:latin typeface="Lora"/>
                <a:ea typeface="Roboto"/>
                <a:cs typeface="Roboto"/>
                <a:sym typeface="Roboto"/>
              </a:rPr>
              <a:t>network demand</a:t>
            </a: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.</a:t>
            </a: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  <a:p>
            <a:pPr marL="91440" lvl="0" indent="-1028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Mining is a waste of resources.</a:t>
            </a: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  <a:p>
            <a:pPr marL="91440" lvl="0" indent="-1028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" sz="900" b="1">
                <a:solidFill>
                  <a:schemeClr val="lt1"/>
                </a:solidFill>
                <a:latin typeface="Lora"/>
                <a:ea typeface="Roboto"/>
                <a:cs typeface="Roboto"/>
                <a:sym typeface="Roboto"/>
              </a:rPr>
              <a:t>Inherently unscalable</a:t>
            </a: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. Blocks are limited in size and frequency.</a:t>
            </a: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</p:txBody>
      </p:sp>
      <p:sp>
        <p:nvSpPr>
          <p:cNvPr id="660" name="Google Shape;660;p78"/>
          <p:cNvSpPr/>
          <p:nvPr/>
        </p:nvSpPr>
        <p:spPr>
          <a:xfrm>
            <a:off x="882112" y="2774763"/>
            <a:ext cx="1813200" cy="1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028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Light"/>
              <a:buChar char="●"/>
            </a:pP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Unsuitable for digital identities - a single point of failure </a:t>
            </a:r>
            <a:r>
              <a:rPr lang="en" sz="900" b="1">
                <a:solidFill>
                  <a:schemeClr val="lt1"/>
                </a:solidFill>
                <a:latin typeface="Lora"/>
                <a:ea typeface="Roboto"/>
                <a:cs typeface="Roboto"/>
                <a:sym typeface="Roboto"/>
              </a:rPr>
              <a:t>and a target for attacks.</a:t>
            </a: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  <a:p>
            <a:pPr marL="91440" lvl="0" indent="-1028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Light"/>
              <a:buChar char="●"/>
            </a:pP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Requires close government cooperation to develop an international solution.</a:t>
            </a: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  <a:p>
            <a:pPr marL="91440" lvl="0" indent="-1028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Light"/>
              <a:buChar char="●"/>
            </a:pP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Governments or corporations </a:t>
            </a:r>
            <a:r>
              <a:rPr lang="en" sz="900" b="1">
                <a:solidFill>
                  <a:schemeClr val="lt1"/>
                </a:solidFill>
                <a:latin typeface="Lora"/>
                <a:ea typeface="Roboto"/>
                <a:cs typeface="Roboto"/>
                <a:sym typeface="Roboto"/>
              </a:rPr>
              <a:t>control </a:t>
            </a:r>
            <a:r>
              <a:rPr lang="en" sz="9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user data in central databases.</a:t>
            </a:r>
            <a:endParaRPr sz="900">
              <a:solidFill>
                <a:schemeClr val="lt1"/>
              </a:solidFill>
              <a:latin typeface="Lora"/>
              <a:ea typeface="Roboto Light"/>
              <a:cs typeface="Roboto Light"/>
              <a:sym typeface="Roboto Light"/>
            </a:endParaRPr>
          </a:p>
        </p:txBody>
      </p:sp>
      <p:sp>
        <p:nvSpPr>
          <p:cNvPr id="661" name="Google Shape;661;p78"/>
          <p:cNvSpPr/>
          <p:nvPr/>
        </p:nvSpPr>
        <p:spPr>
          <a:xfrm>
            <a:off x="3400060" y="2269734"/>
            <a:ext cx="15975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Lora"/>
                <a:ea typeface="Montserrat"/>
                <a:cs typeface="Montserrat"/>
                <a:sym typeface="Montserrat"/>
              </a:rPr>
              <a:t>Blockchain </a:t>
            </a:r>
            <a:endParaRPr sz="1300" b="1">
              <a:solidFill>
                <a:schemeClr val="dk1"/>
              </a:solidFill>
              <a:latin typeface="Lora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78"/>
          <p:cNvSpPr/>
          <p:nvPr/>
        </p:nvSpPr>
        <p:spPr>
          <a:xfrm>
            <a:off x="948575" y="2269734"/>
            <a:ext cx="16809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Lora"/>
                <a:ea typeface="Montserrat"/>
                <a:cs typeface="Montserrat"/>
                <a:sym typeface="Montserrat"/>
              </a:rPr>
              <a:t>Centralized </a:t>
            </a:r>
            <a:endParaRPr sz="1300" b="1">
              <a:solidFill>
                <a:schemeClr val="dk1"/>
              </a:solidFill>
              <a:latin typeface="Lora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78"/>
          <p:cNvSpPr txBox="1"/>
          <p:nvPr/>
        </p:nvSpPr>
        <p:spPr>
          <a:xfrm>
            <a:off x="819222" y="572733"/>
            <a:ext cx="78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Lora"/>
                <a:ea typeface="Montserrat"/>
                <a:cs typeface="Montserrat"/>
                <a:sym typeface="Montserrat"/>
              </a:rPr>
              <a:t>How is the Tangle different to other architectures?</a:t>
            </a:r>
            <a:endParaRPr sz="2100" b="1">
              <a:solidFill>
                <a:schemeClr val="dk1"/>
              </a:solidFill>
              <a:latin typeface="Lora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78"/>
          <p:cNvSpPr/>
          <p:nvPr/>
        </p:nvSpPr>
        <p:spPr>
          <a:xfrm>
            <a:off x="5876513" y="2269734"/>
            <a:ext cx="19161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Lora"/>
                <a:ea typeface="Montserrat"/>
                <a:cs typeface="Montserrat"/>
                <a:sym typeface="Montserrat"/>
              </a:rPr>
              <a:t>Tangle </a:t>
            </a:r>
            <a:endParaRPr sz="1300" b="1">
              <a:solidFill>
                <a:schemeClr val="dk1"/>
              </a:solidFill>
              <a:latin typeface="Lora"/>
              <a:ea typeface="Montserrat"/>
              <a:cs typeface="Montserrat"/>
              <a:sym typeface="Montserrat"/>
            </a:endParaRPr>
          </a:p>
        </p:txBody>
      </p:sp>
      <p:pic>
        <p:nvPicPr>
          <p:cNvPr id="667" name="Google Shape;667;p78"/>
          <p:cNvPicPr preferRelativeResize="0"/>
          <p:nvPr/>
        </p:nvPicPr>
        <p:blipFill rotWithShape="1">
          <a:blip r:embed="rId3">
            <a:alphaModFix/>
          </a:blip>
          <a:srcRect b="-6382"/>
          <a:stretch/>
        </p:blipFill>
        <p:spPr>
          <a:xfrm>
            <a:off x="1085625" y="1099988"/>
            <a:ext cx="1004047" cy="141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600" y="1676679"/>
            <a:ext cx="14763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68E7B9FD-B329-4A84-95E6-F969421AA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8" descr="Image result for iota">
            <a:extLst>
              <a:ext uri="{FF2B5EF4-FFF2-40B4-BE49-F238E27FC236}">
                <a16:creationId xmlns:a16="http://schemas.microsoft.com/office/drawing/2014/main" id="{9801C748-9D24-43EA-86D9-569F3974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851" y="4822880"/>
            <a:ext cx="645801" cy="21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649;p77">
            <a:extLst>
              <a:ext uri="{FF2B5EF4-FFF2-40B4-BE49-F238E27FC236}">
                <a16:creationId xmlns:a16="http://schemas.microsoft.com/office/drawing/2014/main" id="{E23D43B6-85E5-40A4-918D-EF017F72E2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77302">
            <a:off x="5950121" y="1081376"/>
            <a:ext cx="1695789" cy="16919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42;p77">
            <a:extLst>
              <a:ext uri="{FF2B5EF4-FFF2-40B4-BE49-F238E27FC236}">
                <a16:creationId xmlns:a16="http://schemas.microsoft.com/office/drawing/2014/main" id="{70EAC49C-F2A5-441C-B014-7955DC584437}"/>
              </a:ext>
            </a:extLst>
          </p:cNvPr>
          <p:cNvSpPr txBox="1"/>
          <p:nvPr/>
        </p:nvSpPr>
        <p:spPr>
          <a:xfrm>
            <a:off x="3483392" y="2902378"/>
            <a:ext cx="1409802" cy="368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300">
                <a:solidFill>
                  <a:srgbClr val="485776"/>
                </a:solidFill>
                <a:latin typeface="Lora"/>
                <a:ea typeface="Roboto Light"/>
                <a:cs typeface="Roboto Light"/>
                <a:sym typeface="Roboto Light"/>
              </a:rPr>
              <a:t>Immutable Data </a:t>
            </a:r>
            <a:endParaRPr sz="1300">
              <a:solidFill>
                <a:srgbClr val="485776"/>
              </a:solidFill>
              <a:latin typeface="Lora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" name="Google Shape;643;p77" descr="Icon&#10;&#10;Description automatically generated">
            <a:extLst>
              <a:ext uri="{FF2B5EF4-FFF2-40B4-BE49-F238E27FC236}">
                <a16:creationId xmlns:a16="http://schemas.microsoft.com/office/drawing/2014/main" id="{052B7D74-5BFB-4282-AB87-94C01DCD412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3043" y="2834772"/>
            <a:ext cx="568242" cy="49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41;p77">
            <a:extLst>
              <a:ext uri="{FF2B5EF4-FFF2-40B4-BE49-F238E27FC236}">
                <a16:creationId xmlns:a16="http://schemas.microsoft.com/office/drawing/2014/main" id="{4C361D2E-3621-4E03-AC79-3813EFB8E2DC}"/>
              </a:ext>
            </a:extLst>
          </p:cNvPr>
          <p:cNvSpPr txBox="1"/>
          <p:nvPr/>
        </p:nvSpPr>
        <p:spPr>
          <a:xfrm>
            <a:off x="3488333" y="3383128"/>
            <a:ext cx="1406572" cy="27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300">
                <a:solidFill>
                  <a:srgbClr val="485776"/>
                </a:solidFill>
                <a:latin typeface="Lora"/>
                <a:ea typeface="Roboto Light"/>
                <a:cs typeface="Roboto Light"/>
                <a:sym typeface="Roboto Light"/>
              </a:rPr>
              <a:t>Decentralization</a:t>
            </a:r>
            <a:endParaRPr lang="en" sz="1300">
              <a:solidFill>
                <a:srgbClr val="485776"/>
              </a:solidFill>
              <a:latin typeface="Lora"/>
              <a:ea typeface="Roboto Light"/>
              <a:cs typeface="Roboto Light"/>
            </a:endParaRPr>
          </a:p>
        </p:txBody>
      </p:sp>
      <p:pic>
        <p:nvPicPr>
          <p:cNvPr id="7" name="Google Shape;644;p77" descr="Icon&#10;&#10;Description automatically generated">
            <a:extLst>
              <a:ext uri="{FF2B5EF4-FFF2-40B4-BE49-F238E27FC236}">
                <a16:creationId xmlns:a16="http://schemas.microsoft.com/office/drawing/2014/main" id="{A76524BC-6FC5-4E18-A751-1EEA05C159B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30593" y="3326406"/>
            <a:ext cx="491124" cy="4911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40;p77">
            <a:extLst>
              <a:ext uri="{FF2B5EF4-FFF2-40B4-BE49-F238E27FC236}">
                <a16:creationId xmlns:a16="http://schemas.microsoft.com/office/drawing/2014/main" id="{3CC14AF5-D68C-4A55-B70E-F98AD7BE7226}"/>
              </a:ext>
            </a:extLst>
          </p:cNvPr>
          <p:cNvSpPr txBox="1"/>
          <p:nvPr/>
        </p:nvSpPr>
        <p:spPr>
          <a:xfrm>
            <a:off x="6142439" y="2911684"/>
            <a:ext cx="1196700" cy="28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300">
                <a:solidFill>
                  <a:srgbClr val="485776"/>
                </a:solidFill>
                <a:latin typeface="Lora"/>
                <a:ea typeface="Roboto Light"/>
                <a:cs typeface="Roboto Light"/>
                <a:sym typeface="Roboto Light"/>
              </a:rPr>
              <a:t>Highly Scalable</a:t>
            </a:r>
            <a:endParaRPr sz="1300">
              <a:solidFill>
                <a:srgbClr val="485776"/>
              </a:solidFill>
              <a:latin typeface="Lora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" name="Google Shape;645;p77" descr="Icon&#10;&#10;Description automatically generated">
            <a:extLst>
              <a:ext uri="{FF2B5EF4-FFF2-40B4-BE49-F238E27FC236}">
                <a16:creationId xmlns:a16="http://schemas.microsoft.com/office/drawing/2014/main" id="{C0C22CBD-0F56-4336-922C-56F18967121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77029" y="2808935"/>
            <a:ext cx="487065" cy="5033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41;p77">
            <a:extLst>
              <a:ext uri="{FF2B5EF4-FFF2-40B4-BE49-F238E27FC236}">
                <a16:creationId xmlns:a16="http://schemas.microsoft.com/office/drawing/2014/main" id="{D83E06A9-1FE8-4D56-BDF9-F71FCD393200}"/>
              </a:ext>
            </a:extLst>
          </p:cNvPr>
          <p:cNvSpPr txBox="1"/>
          <p:nvPr/>
        </p:nvSpPr>
        <p:spPr>
          <a:xfrm>
            <a:off x="6013265" y="3386358"/>
            <a:ext cx="1777887" cy="26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300">
                <a:solidFill>
                  <a:srgbClr val="485776"/>
                </a:solidFill>
                <a:latin typeface="Lora"/>
                <a:ea typeface="Roboto Light"/>
                <a:cs typeface="Roboto Light"/>
                <a:sym typeface="Roboto Light"/>
              </a:rPr>
              <a:t>Feeless Transactions</a:t>
            </a:r>
            <a:endParaRPr sz="1300">
              <a:solidFill>
                <a:srgbClr val="485776"/>
              </a:solidFill>
              <a:latin typeface="Lora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" name="Google Shape;653;p77" descr="Icon&#10;&#10;Description automatically generated">
            <a:extLst>
              <a:ext uri="{FF2B5EF4-FFF2-40B4-BE49-F238E27FC236}">
                <a16:creationId xmlns:a16="http://schemas.microsoft.com/office/drawing/2014/main" id="{1D5F4C8D-9864-4E0A-AD90-F27FB5DA4BB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7599" y="3327768"/>
            <a:ext cx="517282" cy="5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46;p77">
            <a:extLst>
              <a:ext uri="{FF2B5EF4-FFF2-40B4-BE49-F238E27FC236}">
                <a16:creationId xmlns:a16="http://schemas.microsoft.com/office/drawing/2014/main" id="{9C431B75-C23A-4763-924A-0B9298598BC6}"/>
              </a:ext>
            </a:extLst>
          </p:cNvPr>
          <p:cNvSpPr txBox="1"/>
          <p:nvPr/>
        </p:nvSpPr>
        <p:spPr>
          <a:xfrm>
            <a:off x="6065592" y="3871330"/>
            <a:ext cx="2152428" cy="26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300">
                <a:solidFill>
                  <a:srgbClr val="485776"/>
                </a:solidFill>
                <a:latin typeface="Lora"/>
                <a:ea typeface="Roboto Light"/>
                <a:cs typeface="Roboto Light"/>
                <a:sym typeface="Roboto Light"/>
              </a:rPr>
              <a:t>Low Energy Requirements</a:t>
            </a:r>
            <a:endParaRPr sz="1300">
              <a:solidFill>
                <a:srgbClr val="485776"/>
              </a:solidFill>
              <a:latin typeface="Lora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" name="Google Shape;647;p77">
            <a:extLst>
              <a:ext uri="{FF2B5EF4-FFF2-40B4-BE49-F238E27FC236}">
                <a16:creationId xmlns:a16="http://schemas.microsoft.com/office/drawing/2014/main" id="{D82D79EC-2277-46E7-94B5-6B793C9A725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63038" t="-1199" b="78303"/>
          <a:stretch/>
        </p:blipFill>
        <p:spPr>
          <a:xfrm>
            <a:off x="5600455" y="3794689"/>
            <a:ext cx="474615" cy="498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10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"/>
          <p:cNvSpPr txBox="1">
            <a:spLocks noGrp="1"/>
          </p:cNvSpPr>
          <p:nvPr>
            <p:ph type="body" idx="1"/>
          </p:nvPr>
        </p:nvSpPr>
        <p:spPr>
          <a:xfrm>
            <a:off x="1678567" y="1537093"/>
            <a:ext cx="6542100" cy="370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>
                <a:solidFill>
                  <a:schemeClr val="lt1"/>
                </a:solidFill>
                <a:latin typeface="Lora"/>
              </a:rPr>
              <a:t>Identity Wallet with COVID-19 Test results demo</a:t>
            </a:r>
          </a:p>
        </p:txBody>
      </p:sp>
      <p:sp>
        <p:nvSpPr>
          <p:cNvPr id="609" name="Google Shape;609;p75"/>
          <p:cNvSpPr txBox="1">
            <a:spLocks noGrp="1"/>
          </p:cNvSpPr>
          <p:nvPr>
            <p:ph type="body" idx="1"/>
          </p:nvPr>
        </p:nvSpPr>
        <p:spPr>
          <a:xfrm>
            <a:off x="1678567" y="1977105"/>
            <a:ext cx="74130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ora"/>
              </a:rPr>
              <a:t>A new digital identity can be freely created by any individual or organisation.</a:t>
            </a:r>
            <a:endParaRPr>
              <a:solidFill>
                <a:schemeClr val="lt1"/>
              </a:solidFill>
              <a:latin typeface="Lor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  <a:latin typeface="Lora"/>
            </a:endParaRPr>
          </a:p>
        </p:txBody>
      </p:sp>
      <p:pic>
        <p:nvPicPr>
          <p:cNvPr id="610" name="Google Shape;61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698" y="1551805"/>
            <a:ext cx="373950" cy="3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498" y="1999085"/>
            <a:ext cx="456338" cy="4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698" y="2530777"/>
            <a:ext cx="373950" cy="36632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5"/>
          <p:cNvSpPr txBox="1"/>
          <p:nvPr/>
        </p:nvSpPr>
        <p:spPr>
          <a:xfrm>
            <a:off x="1857525" y="2987644"/>
            <a:ext cx="61791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1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✔️   Easy integration in any existing application</a:t>
            </a:r>
            <a:endParaRPr lang="en">
              <a:solidFill>
                <a:schemeClr val="lt1"/>
              </a:solidFill>
              <a:latin typeface="Lora"/>
              <a:ea typeface="Roboto Light"/>
            </a:endParaRPr>
          </a:p>
        </p:txBody>
      </p:sp>
      <p:sp>
        <p:nvSpPr>
          <p:cNvPr id="614" name="Google Shape;614;p75"/>
          <p:cNvSpPr txBox="1"/>
          <p:nvPr/>
        </p:nvSpPr>
        <p:spPr>
          <a:xfrm>
            <a:off x="1857525" y="3289269"/>
            <a:ext cx="61791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1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✔️   Out-of-the-box Security, Identity management and Verification</a:t>
            </a:r>
            <a:endParaRPr lang="en">
              <a:solidFill>
                <a:schemeClr val="lt1"/>
              </a:solidFill>
              <a:latin typeface="Lora"/>
              <a:ea typeface="Roboto Light"/>
              <a:cs typeface="Roboto Light"/>
            </a:endParaRPr>
          </a:p>
        </p:txBody>
      </p:sp>
      <p:sp>
        <p:nvSpPr>
          <p:cNvPr id="615" name="Google Shape;615;p75"/>
          <p:cNvSpPr txBox="1"/>
          <p:nvPr/>
        </p:nvSpPr>
        <p:spPr>
          <a:xfrm>
            <a:off x="1857525" y="3606524"/>
            <a:ext cx="61791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1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✔️   </a:t>
            </a:r>
            <a:r>
              <a:rPr lang="en" sz="1100">
                <a:solidFill>
                  <a:schemeClr val="lt1"/>
                </a:solidFill>
                <a:ea typeface="Roboto Light"/>
                <a:sym typeface="Roboto Light"/>
              </a:rPr>
              <a:t>Provides interoperability between vendors</a:t>
            </a:r>
            <a:endParaRPr lang="en" sz="1100">
              <a:solidFill>
                <a:schemeClr val="lt1"/>
              </a:solidFill>
              <a:ea typeface="Roboto Light"/>
            </a:endParaRPr>
          </a:p>
          <a:p>
            <a:pPr>
              <a:lnSpc>
                <a:spcPct val="114999"/>
              </a:lnSpc>
              <a:spcAft>
                <a:spcPts val="1600"/>
              </a:spcAft>
            </a:pPr>
            <a:endParaRPr lang="en" sz="1100">
              <a:solidFill>
                <a:schemeClr val="lt1"/>
              </a:solidFill>
              <a:latin typeface="Lora"/>
              <a:ea typeface="Roboto Light"/>
            </a:endParaRPr>
          </a:p>
        </p:txBody>
      </p:sp>
      <p:sp>
        <p:nvSpPr>
          <p:cNvPr id="617" name="Google Shape;617;p75"/>
          <p:cNvSpPr txBox="1">
            <a:spLocks noGrp="1"/>
          </p:cNvSpPr>
          <p:nvPr>
            <p:ph type="body" idx="1"/>
          </p:nvPr>
        </p:nvSpPr>
        <p:spPr>
          <a:xfrm>
            <a:off x="1678567" y="2471489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ora"/>
              </a:rPr>
              <a:t>IOTA Identity as foundational framework interoperability</a:t>
            </a:r>
          </a:p>
        </p:txBody>
      </p:sp>
      <p:pic>
        <p:nvPicPr>
          <p:cNvPr id="618" name="Google Shape;618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700" y="4528975"/>
            <a:ext cx="1578075" cy="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AFBBAB3A-EC17-4ED2-A72F-DBEB5491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01BDD7-B666-4B71-9DD4-E9F6DF7E0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5171" y="3029037"/>
            <a:ext cx="1832675" cy="2114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C232BD-BC91-4D29-826A-4062190F865F}"/>
              </a:ext>
            </a:extLst>
          </p:cNvPr>
          <p:cNvSpPr txBox="1"/>
          <p:nvPr/>
        </p:nvSpPr>
        <p:spPr>
          <a:xfrm>
            <a:off x="6035299" y="2740294"/>
            <a:ext cx="225242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b="1">
                <a:solidFill>
                  <a:srgbClr val="0FC1B7"/>
                </a:solidFill>
                <a:latin typeface="Roboto"/>
                <a:ea typeface="Roboto"/>
              </a:rPr>
              <a:t>Try the Selv: </a:t>
            </a:r>
            <a:r>
              <a:rPr lang="en-US" sz="1300" b="1">
                <a:solidFill>
                  <a:srgbClr val="0FC1B7"/>
                </a:solidFill>
                <a:latin typeface="Roboto"/>
                <a:ea typeface="Roboto"/>
                <a:hlinkClick r:id="rId9"/>
              </a:rPr>
              <a:t>selv.iota.org</a:t>
            </a:r>
            <a:endParaRPr lang="en-US" sz="1300" b="1">
              <a:solidFill>
                <a:srgbClr val="324DFF"/>
              </a:solidFill>
              <a:latin typeface="Roboto"/>
              <a:ea typeface="Roboto"/>
            </a:endParaRPr>
          </a:p>
        </p:txBody>
      </p:sp>
      <p:sp>
        <p:nvSpPr>
          <p:cNvPr id="20" name="Google Shape;466;p66">
            <a:extLst>
              <a:ext uri="{FF2B5EF4-FFF2-40B4-BE49-F238E27FC236}">
                <a16:creationId xmlns:a16="http://schemas.microsoft.com/office/drawing/2014/main" id="{04553C2A-9820-45D9-A7AC-16EB12F68471}"/>
              </a:ext>
            </a:extLst>
          </p:cNvPr>
          <p:cNvSpPr txBox="1">
            <a:spLocks/>
          </p:cNvSpPr>
          <p:nvPr/>
        </p:nvSpPr>
        <p:spPr>
          <a:xfrm>
            <a:off x="274289" y="298714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olidFill>
                  <a:schemeClr val="accent1"/>
                </a:solidFill>
              </a:rPr>
              <a:t>Selv</a:t>
            </a:r>
            <a:r>
              <a:rPr lang="en-US">
                <a:solidFill>
                  <a:schemeClr val="accent1"/>
                </a:solidFill>
              </a:rPr>
              <a:t>: Health Passport</a:t>
            </a:r>
            <a:endParaRPr lang="en-US"/>
          </a:p>
          <a:p>
            <a:endParaRPr lang="en-US" sz="700" b="0"/>
          </a:p>
        </p:txBody>
      </p:sp>
    </p:spTree>
    <p:extLst>
      <p:ext uri="{BB962C8B-B14F-4D97-AF65-F5344CB8AC3E}">
        <p14:creationId xmlns:p14="http://schemas.microsoft.com/office/powerpoint/2010/main" val="1916360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423;p64">
            <a:extLst>
              <a:ext uri="{FF2B5EF4-FFF2-40B4-BE49-F238E27FC236}">
                <a16:creationId xmlns:a16="http://schemas.microsoft.com/office/drawing/2014/main" id="{8CC4C403-D12C-4621-BD2C-EC9F932ECC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7795"/>
          <a:stretch/>
        </p:blipFill>
        <p:spPr>
          <a:xfrm>
            <a:off x="1204438" y="2029652"/>
            <a:ext cx="933639" cy="116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Zebra ZC100 &amp; ZC300 Series Card Printers | Miles Data">
            <a:extLst>
              <a:ext uri="{FF2B5EF4-FFF2-40B4-BE49-F238E27FC236}">
                <a16:creationId xmlns:a16="http://schemas.microsoft.com/office/drawing/2014/main" id="{8DDF4C12-531E-4C1C-82A2-A7D6FA84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8" y="3828085"/>
            <a:ext cx="1086257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ZD51013-D0EE00FZ - Zebra ZD510-HC Wristband Printer - BTLE | The Barcode  Warehouse UK">
            <a:extLst>
              <a:ext uri="{FF2B5EF4-FFF2-40B4-BE49-F238E27FC236}">
                <a16:creationId xmlns:a16="http://schemas.microsoft.com/office/drawing/2014/main" id="{9DB1E938-0960-4D79-96BD-8972D74F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31" y="3688221"/>
            <a:ext cx="673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heck-in scanner - fresh wata - fresh wata">
            <a:extLst>
              <a:ext uri="{FF2B5EF4-FFF2-40B4-BE49-F238E27FC236}">
                <a16:creationId xmlns:a16="http://schemas.microsoft.com/office/drawing/2014/main" id="{8EAF7794-9D6B-4574-AA67-0A635A69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59" y="2133757"/>
            <a:ext cx="1013224" cy="674255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ristbands – EDC Orlando 2021">
            <a:extLst>
              <a:ext uri="{FF2B5EF4-FFF2-40B4-BE49-F238E27FC236}">
                <a16:creationId xmlns:a16="http://schemas.microsoft.com/office/drawing/2014/main" id="{4130F037-F25D-40AA-B309-69FF4EA46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59" y="2856747"/>
            <a:ext cx="1101829" cy="578461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horus | Shoot Systems">
            <a:extLst>
              <a:ext uri="{FF2B5EF4-FFF2-40B4-BE49-F238E27FC236}">
                <a16:creationId xmlns:a16="http://schemas.microsoft.com/office/drawing/2014/main" id="{EF2DF01A-07F7-4DBE-BBD9-FC2C7F04B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18" y="3032424"/>
            <a:ext cx="724431" cy="612995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Zebra Scanners – Rentman Support Center">
            <a:extLst>
              <a:ext uri="{FF2B5EF4-FFF2-40B4-BE49-F238E27FC236}">
                <a16:creationId xmlns:a16="http://schemas.microsoft.com/office/drawing/2014/main" id="{504F1B8B-B31A-4CDF-A6D9-3ED6F790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01" y="3769443"/>
            <a:ext cx="900524" cy="532128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Zebra RS6000 Bluetooth Ring Scanner | The Barcode Warehouse UK">
            <a:extLst>
              <a:ext uri="{FF2B5EF4-FFF2-40B4-BE49-F238E27FC236}">
                <a16:creationId xmlns:a16="http://schemas.microsoft.com/office/drawing/2014/main" id="{9BF55615-C619-44C8-8324-7997879E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613" y="2795296"/>
            <a:ext cx="649612" cy="648811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7 best QR Code scanner apps leading the pack in 2021 | Beaconstac">
            <a:extLst>
              <a:ext uri="{FF2B5EF4-FFF2-40B4-BE49-F238E27FC236}">
                <a16:creationId xmlns:a16="http://schemas.microsoft.com/office/drawing/2014/main" id="{94EE0B64-B95A-4850-8F6D-C54FF570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90" y="3783763"/>
            <a:ext cx="900524" cy="50654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spitality and Event Wristbands | Zebra">
            <a:extLst>
              <a:ext uri="{FF2B5EF4-FFF2-40B4-BE49-F238E27FC236}">
                <a16:creationId xmlns:a16="http://schemas.microsoft.com/office/drawing/2014/main" id="{13621A70-953D-4536-989B-F4281A0D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3889838"/>
            <a:ext cx="983451" cy="3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483;p67">
            <a:extLst>
              <a:ext uri="{FF2B5EF4-FFF2-40B4-BE49-F238E27FC236}">
                <a16:creationId xmlns:a16="http://schemas.microsoft.com/office/drawing/2014/main" id="{A8343359-4922-4A69-B854-1F98C6A4E95D}"/>
              </a:ext>
            </a:extLst>
          </p:cNvPr>
          <p:cNvSpPr txBox="1">
            <a:spLocks/>
          </p:cNvSpPr>
          <p:nvPr/>
        </p:nvSpPr>
        <p:spPr>
          <a:xfrm>
            <a:off x="511625" y="40637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  <a:latin typeface="Lora"/>
              </a:rPr>
              <a:t>Simple to use</a:t>
            </a:r>
            <a:r>
              <a:rPr lang="en-US">
                <a:solidFill>
                  <a:schemeClr val="dk1"/>
                </a:solidFill>
                <a:latin typeface="Lora"/>
              </a:rPr>
              <a:t> removing restrictions on participation</a:t>
            </a:r>
            <a:endParaRPr lang="en-US">
              <a:latin typeface="Lora"/>
            </a:endParaRPr>
          </a:p>
        </p:txBody>
      </p:sp>
      <p:sp>
        <p:nvSpPr>
          <p:cNvPr id="22" name="Google Shape;484;p67">
            <a:extLst>
              <a:ext uri="{FF2B5EF4-FFF2-40B4-BE49-F238E27FC236}">
                <a16:creationId xmlns:a16="http://schemas.microsoft.com/office/drawing/2014/main" id="{EA60E3B7-0A53-4198-AC00-4E57BBE65B8C}"/>
              </a:ext>
            </a:extLst>
          </p:cNvPr>
          <p:cNvSpPr/>
          <p:nvPr/>
        </p:nvSpPr>
        <p:spPr>
          <a:xfrm>
            <a:off x="543435" y="1055270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Regardless of the </a:t>
            </a:r>
            <a:r>
              <a:rPr lang="en-GB" sz="1300" b="1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storage mechanism </a:t>
            </a:r>
            <a:r>
              <a:rPr lang="en-GB" sz="13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of the user’s vaccine status (smartphone, QR code/barcode, wristband, card etc), the </a:t>
            </a:r>
            <a:r>
              <a:rPr lang="en-GB" sz="1300" b="1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verification method is consistent</a:t>
            </a:r>
            <a:r>
              <a:rPr lang="en-GB" sz="13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. Ensures simplicity for </a:t>
            </a:r>
            <a:r>
              <a:rPr lang="en-GB" sz="1300" b="1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user</a:t>
            </a:r>
            <a:r>
              <a:rPr lang="en-GB" sz="13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 and </a:t>
            </a:r>
            <a:r>
              <a:rPr lang="en-GB" sz="1300" b="1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verifier</a:t>
            </a:r>
            <a:r>
              <a:rPr lang="en-GB" sz="1300">
                <a:solidFill>
                  <a:schemeClr val="lt1"/>
                </a:solidFill>
                <a:latin typeface="Lora"/>
                <a:ea typeface="Roboto Light"/>
                <a:cs typeface="Roboto Light"/>
                <a:sym typeface="Roboto Light"/>
              </a:rPr>
              <a:t>.</a:t>
            </a:r>
            <a:endParaRPr sz="1300">
              <a:solidFill>
                <a:schemeClr val="lt1"/>
              </a:solidFill>
              <a:latin typeface="Lora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ora"/>
              <a:ea typeface="Roboto"/>
              <a:cs typeface="Roboto"/>
              <a:sym typeface="Roboto"/>
            </a:endParaRPr>
          </a:p>
        </p:txBody>
      </p:sp>
      <p:pic>
        <p:nvPicPr>
          <p:cNvPr id="17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213B37B0-238E-423C-951F-E6EAFF97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747;p85">
            <a:extLst>
              <a:ext uri="{FF2B5EF4-FFF2-40B4-BE49-F238E27FC236}">
                <a16:creationId xmlns:a16="http://schemas.microsoft.com/office/drawing/2014/main" id="{DE401CF6-97E5-4559-A06F-7D17DDE0387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0305" y="3438714"/>
            <a:ext cx="448936" cy="49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77;p78">
            <a:extLst>
              <a:ext uri="{FF2B5EF4-FFF2-40B4-BE49-F238E27FC236}">
                <a16:creationId xmlns:a16="http://schemas.microsoft.com/office/drawing/2014/main" id="{E9FB5E6B-7EB1-4D45-B3F6-223B3FCC95F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8100000">
            <a:off x="2520422" y="1571882"/>
            <a:ext cx="3520740" cy="30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881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77D7BC-E417-41B6-9F4D-74CA73D321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7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747;p85">
            <a:extLst>
              <a:ext uri="{FF2B5EF4-FFF2-40B4-BE49-F238E27FC236}">
                <a16:creationId xmlns:a16="http://schemas.microsoft.com/office/drawing/2014/main" id="{D9FCC9DF-6593-4876-96E6-361374B6051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4636" y="3690023"/>
            <a:ext cx="475263" cy="5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62C6F76-EF3E-4B9D-BBE9-7CA98CA3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080" y="3522472"/>
            <a:ext cx="432532" cy="274141"/>
          </a:xfrm>
          <a:prstGeom prst="rect">
            <a:avLst/>
          </a:prstGeom>
        </p:spPr>
      </p:pic>
      <p:sp>
        <p:nvSpPr>
          <p:cNvPr id="5" name="Google Shape;580;p74">
            <a:extLst>
              <a:ext uri="{FF2B5EF4-FFF2-40B4-BE49-F238E27FC236}">
                <a16:creationId xmlns:a16="http://schemas.microsoft.com/office/drawing/2014/main" id="{9B6A5FB2-1EFB-4E50-832A-C278DB709103}"/>
              </a:ext>
            </a:extLst>
          </p:cNvPr>
          <p:cNvSpPr/>
          <p:nvPr/>
        </p:nvSpPr>
        <p:spPr>
          <a:xfrm>
            <a:off x="168719" y="1755628"/>
            <a:ext cx="956100" cy="956100"/>
          </a:xfrm>
          <a:prstGeom prst="ellipse">
            <a:avLst/>
          </a:prstGeom>
          <a:solidFill>
            <a:srgbClr val="EEF2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81;p74">
            <a:extLst>
              <a:ext uri="{FF2B5EF4-FFF2-40B4-BE49-F238E27FC236}">
                <a16:creationId xmlns:a16="http://schemas.microsoft.com/office/drawing/2014/main" id="{BEFC158B-0C5E-426E-9D2C-CDE4FDA69648}"/>
              </a:ext>
            </a:extLst>
          </p:cNvPr>
          <p:cNvSpPr/>
          <p:nvPr/>
        </p:nvSpPr>
        <p:spPr>
          <a:xfrm>
            <a:off x="1979642" y="650362"/>
            <a:ext cx="956100" cy="956100"/>
          </a:xfrm>
          <a:prstGeom prst="ellipse">
            <a:avLst/>
          </a:prstGeom>
          <a:solidFill>
            <a:srgbClr val="EEF2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83;p74">
            <a:extLst>
              <a:ext uri="{FF2B5EF4-FFF2-40B4-BE49-F238E27FC236}">
                <a16:creationId xmlns:a16="http://schemas.microsoft.com/office/drawing/2014/main" id="{54355120-F463-4DD9-BDEC-03F56417DF1D}"/>
              </a:ext>
            </a:extLst>
          </p:cNvPr>
          <p:cNvSpPr/>
          <p:nvPr/>
        </p:nvSpPr>
        <p:spPr>
          <a:xfrm>
            <a:off x="168719" y="2935503"/>
            <a:ext cx="1195279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</a:t>
            </a:r>
            <a:r>
              <a:rPr lang="en" sz="8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 tested or vaccinated at a </a:t>
            </a:r>
            <a:r>
              <a:rPr lang="en" sz="8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facility set up by the </a:t>
            </a:r>
            <a:r>
              <a:rPr lang="en"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Government </a:t>
            </a:r>
            <a:r>
              <a:rPr lang="en" sz="8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run by </a:t>
            </a: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health authority (a credential </a:t>
            </a:r>
            <a:r>
              <a:rPr lang="en" sz="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issuer</a:t>
            </a: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). </a:t>
            </a:r>
            <a:endParaRPr sz="8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84;p74">
            <a:extLst>
              <a:ext uri="{FF2B5EF4-FFF2-40B4-BE49-F238E27FC236}">
                <a16:creationId xmlns:a16="http://schemas.microsoft.com/office/drawing/2014/main" id="{2B29B72F-9EB9-4E9B-BA35-ED602CCC5559}"/>
              </a:ext>
            </a:extLst>
          </p:cNvPr>
          <p:cNvSpPr/>
          <p:nvPr/>
        </p:nvSpPr>
        <p:spPr>
          <a:xfrm>
            <a:off x="1876722" y="2210930"/>
            <a:ext cx="13074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issuer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completes the test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creates a test credential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A web portal allows the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 collect their test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credential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remotely when ready. </a:t>
            </a:r>
          </a:p>
        </p:txBody>
      </p:sp>
      <p:sp>
        <p:nvSpPr>
          <p:cNvPr id="9" name="Google Shape;585;p74">
            <a:extLst>
              <a:ext uri="{FF2B5EF4-FFF2-40B4-BE49-F238E27FC236}">
                <a16:creationId xmlns:a16="http://schemas.microsoft.com/office/drawing/2014/main" id="{73948D7A-981A-4993-A933-DBC4A952B785}"/>
              </a:ext>
            </a:extLst>
          </p:cNvPr>
          <p:cNvSpPr/>
          <p:nvPr/>
        </p:nvSpPr>
        <p:spPr>
          <a:xfrm>
            <a:off x="3457400" y="2210930"/>
            <a:ext cx="11628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opens their Selv app and scans a QR code to log into the web portal with their digital identity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They 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download the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health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credential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 their Selv app. </a:t>
            </a:r>
          </a:p>
        </p:txBody>
      </p:sp>
      <p:sp>
        <p:nvSpPr>
          <p:cNvPr id="10" name="Google Shape;586;p74">
            <a:extLst>
              <a:ext uri="{FF2B5EF4-FFF2-40B4-BE49-F238E27FC236}">
                <a16:creationId xmlns:a16="http://schemas.microsoft.com/office/drawing/2014/main" id="{B0EC97B4-6561-4B3A-B1D5-E64E903C59C4}"/>
              </a:ext>
            </a:extLst>
          </p:cNvPr>
          <p:cNvSpPr/>
          <p:nvPr/>
        </p:nvSpPr>
        <p:spPr>
          <a:xfrm>
            <a:off x="4817797" y="2210930"/>
            <a:ext cx="11628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Their health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status 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 now stored locally on their device, with an optional backup.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user 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owns the data and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only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 who can claim ownership.</a:t>
            </a:r>
            <a:endParaRPr lang="en-US" sz="6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587;p74">
            <a:extLst>
              <a:ext uri="{FF2B5EF4-FFF2-40B4-BE49-F238E27FC236}">
                <a16:creationId xmlns:a16="http://schemas.microsoft.com/office/drawing/2014/main" id="{743F7059-220F-404C-A010-F6583B1A9ADF}"/>
              </a:ext>
            </a:extLst>
          </p:cNvPr>
          <p:cNvSpPr/>
          <p:nvPr/>
        </p:nvSpPr>
        <p:spPr>
          <a:xfrm>
            <a:off x="6040974" y="2210930"/>
            <a:ext cx="13386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verifier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such as an employer or border agency,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scans the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user’s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QR code.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verifier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sees only whether 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qualifies for the activity (e.g. to return to work or to travel). </a:t>
            </a:r>
            <a:endParaRPr lang="en-US" sz="6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588;p74">
            <a:extLst>
              <a:ext uri="{FF2B5EF4-FFF2-40B4-BE49-F238E27FC236}">
                <a16:creationId xmlns:a16="http://schemas.microsoft.com/office/drawing/2014/main" id="{CB577DEC-BA41-4FED-9D53-EF2493444682}"/>
              </a:ext>
            </a:extLst>
          </p:cNvPr>
          <p:cNvSpPr/>
          <p:nvPr/>
        </p:nvSpPr>
        <p:spPr>
          <a:xfrm>
            <a:off x="7398575" y="2210930"/>
            <a:ext cx="13074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5A7FC8"/>
                </a:solidFill>
                <a:latin typeface="Roboto"/>
                <a:ea typeface="Roboto"/>
                <a:cs typeface="Roboto"/>
                <a:sym typeface="Roboto"/>
              </a:rPr>
              <a:t>The user travels to an airport or to work. S</a:t>
            </a:r>
            <a:r>
              <a:rPr lang="en-US" sz="600" b="1" i="0" u="none" strike="noStrike" cap="none">
                <a:solidFill>
                  <a:srgbClr val="5A7FC8"/>
                </a:solidFill>
                <a:latin typeface="Roboto"/>
                <a:ea typeface="Roboto"/>
                <a:cs typeface="Roboto"/>
                <a:sym typeface="Roboto"/>
              </a:rPr>
              <a:t>ociety rediscovers some of the freedoms curtailed by COVID-19. </a:t>
            </a:r>
          </a:p>
        </p:txBody>
      </p:sp>
      <p:sp>
        <p:nvSpPr>
          <p:cNvPr id="13" name="Google Shape;589;p74">
            <a:extLst>
              <a:ext uri="{FF2B5EF4-FFF2-40B4-BE49-F238E27FC236}">
                <a16:creationId xmlns:a16="http://schemas.microsoft.com/office/drawing/2014/main" id="{67CF6C7F-A1D5-4071-943D-7B8EDDFCE02F}"/>
              </a:ext>
            </a:extLst>
          </p:cNvPr>
          <p:cNvSpPr/>
          <p:nvPr/>
        </p:nvSpPr>
        <p:spPr>
          <a:xfrm>
            <a:off x="3209423" y="1641052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90;p74">
            <a:extLst>
              <a:ext uri="{FF2B5EF4-FFF2-40B4-BE49-F238E27FC236}">
                <a16:creationId xmlns:a16="http://schemas.microsoft.com/office/drawing/2014/main" id="{8275EA77-CB75-45C9-B5E5-A1181EDF0516}"/>
              </a:ext>
            </a:extLst>
          </p:cNvPr>
          <p:cNvSpPr/>
          <p:nvPr/>
        </p:nvSpPr>
        <p:spPr>
          <a:xfrm>
            <a:off x="4590970" y="1641052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91;p74">
            <a:extLst>
              <a:ext uri="{FF2B5EF4-FFF2-40B4-BE49-F238E27FC236}">
                <a16:creationId xmlns:a16="http://schemas.microsoft.com/office/drawing/2014/main" id="{95C7A454-3D6D-45E5-AE06-1B69B86D367D}"/>
              </a:ext>
            </a:extLst>
          </p:cNvPr>
          <p:cNvSpPr/>
          <p:nvPr/>
        </p:nvSpPr>
        <p:spPr>
          <a:xfrm>
            <a:off x="5951363" y="1589302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92;p74">
            <a:extLst>
              <a:ext uri="{FF2B5EF4-FFF2-40B4-BE49-F238E27FC236}">
                <a16:creationId xmlns:a16="http://schemas.microsoft.com/office/drawing/2014/main" id="{B62CFD46-9125-4FD5-B12E-09D188474095}"/>
              </a:ext>
            </a:extLst>
          </p:cNvPr>
          <p:cNvSpPr/>
          <p:nvPr/>
        </p:nvSpPr>
        <p:spPr>
          <a:xfrm>
            <a:off x="7172813" y="1589302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593;p74">
            <a:extLst>
              <a:ext uri="{FF2B5EF4-FFF2-40B4-BE49-F238E27FC236}">
                <a16:creationId xmlns:a16="http://schemas.microsoft.com/office/drawing/2014/main" id="{0C15E0DC-73FF-41C0-B878-75E999EB72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294" y="1336150"/>
            <a:ext cx="651000" cy="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94;p74">
            <a:extLst>
              <a:ext uri="{FF2B5EF4-FFF2-40B4-BE49-F238E27FC236}">
                <a16:creationId xmlns:a16="http://schemas.microsoft.com/office/drawing/2014/main" id="{3C302EFC-3765-40D4-A626-83E7916DA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739" y="1336150"/>
            <a:ext cx="651000" cy="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95;p74">
            <a:extLst>
              <a:ext uri="{FF2B5EF4-FFF2-40B4-BE49-F238E27FC236}">
                <a16:creationId xmlns:a16="http://schemas.microsoft.com/office/drawing/2014/main" id="{152EA754-E9CD-4204-9B9B-F6E5417B418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8940" y="1214802"/>
            <a:ext cx="1031585" cy="9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96;p74">
            <a:extLst>
              <a:ext uri="{FF2B5EF4-FFF2-40B4-BE49-F238E27FC236}">
                <a16:creationId xmlns:a16="http://schemas.microsoft.com/office/drawing/2014/main" id="{E629EECA-23E5-4702-8C1B-A088D09BFA2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5844" y="1853627"/>
            <a:ext cx="308325" cy="3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7;p74">
            <a:extLst>
              <a:ext uri="{FF2B5EF4-FFF2-40B4-BE49-F238E27FC236}">
                <a16:creationId xmlns:a16="http://schemas.microsoft.com/office/drawing/2014/main" id="{ECF4B64B-EF53-4A46-9D58-1E8BACD3519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520" y="1908229"/>
            <a:ext cx="827051" cy="105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98;p74">
            <a:extLst>
              <a:ext uri="{FF2B5EF4-FFF2-40B4-BE49-F238E27FC236}">
                <a16:creationId xmlns:a16="http://schemas.microsoft.com/office/drawing/2014/main" id="{5D62EF00-C97C-4BF8-AEC4-BA6414291EF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969" y="1867027"/>
            <a:ext cx="286800" cy="2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99;p74">
            <a:extLst>
              <a:ext uri="{FF2B5EF4-FFF2-40B4-BE49-F238E27FC236}">
                <a16:creationId xmlns:a16="http://schemas.microsoft.com/office/drawing/2014/main" id="{CCA73E95-14E6-44F1-87A2-71FC74D5549C}"/>
              </a:ext>
            </a:extLst>
          </p:cNvPr>
          <p:cNvSpPr/>
          <p:nvPr/>
        </p:nvSpPr>
        <p:spPr>
          <a:xfrm>
            <a:off x="1516562" y="1641052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600;p74">
            <a:extLst>
              <a:ext uri="{FF2B5EF4-FFF2-40B4-BE49-F238E27FC236}">
                <a16:creationId xmlns:a16="http://schemas.microsoft.com/office/drawing/2014/main" id="{11312235-A1EF-4D40-BF16-26A6571839C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8852" y="1233724"/>
            <a:ext cx="956001" cy="85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01;p74">
            <a:extLst>
              <a:ext uri="{FF2B5EF4-FFF2-40B4-BE49-F238E27FC236}">
                <a16:creationId xmlns:a16="http://schemas.microsoft.com/office/drawing/2014/main" id="{AE5D08A7-54B1-4D25-B078-DDD6AAF1DE6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33624" y="965693"/>
            <a:ext cx="1810376" cy="1086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589;p74">
            <a:extLst>
              <a:ext uri="{FF2B5EF4-FFF2-40B4-BE49-F238E27FC236}">
                <a16:creationId xmlns:a16="http://schemas.microsoft.com/office/drawing/2014/main" id="{EA254530-9F17-4AA6-B585-ECFD4D0049E1}"/>
              </a:ext>
            </a:extLst>
          </p:cNvPr>
          <p:cNvSpPr/>
          <p:nvPr/>
        </p:nvSpPr>
        <p:spPr>
          <a:xfrm>
            <a:off x="3174673" y="3668866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Zebra Technologies launches healthcare printers | Labels &amp; Labeling">
            <a:extLst>
              <a:ext uri="{FF2B5EF4-FFF2-40B4-BE49-F238E27FC236}">
                <a16:creationId xmlns:a16="http://schemas.microsoft.com/office/drawing/2014/main" id="{A00BCA32-12AF-4E31-8797-6535B63AA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60" y="3568374"/>
            <a:ext cx="765992" cy="428054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585;p74">
            <a:extLst>
              <a:ext uri="{FF2B5EF4-FFF2-40B4-BE49-F238E27FC236}">
                <a16:creationId xmlns:a16="http://schemas.microsoft.com/office/drawing/2014/main" id="{2F0DFEDF-581D-4AA1-843D-FFC5CCEC67A1}"/>
              </a:ext>
            </a:extLst>
          </p:cNvPr>
          <p:cNvSpPr/>
          <p:nvPr/>
        </p:nvSpPr>
        <p:spPr>
          <a:xfrm>
            <a:off x="3410219" y="4143970"/>
            <a:ext cx="11628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issuer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of the vaccine prints a card or label, featuring a barcode. QR code or card with embedded NFC chip and gives to </a:t>
            </a:r>
            <a:r>
              <a:rPr lang="en-US" sz="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can request reissue at any time.</a:t>
            </a:r>
            <a:endParaRPr lang="en-US" sz="6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585;p74">
            <a:extLst>
              <a:ext uri="{FF2B5EF4-FFF2-40B4-BE49-F238E27FC236}">
                <a16:creationId xmlns:a16="http://schemas.microsoft.com/office/drawing/2014/main" id="{F7514ED6-8116-415C-89EE-40EAE20ACD0F}"/>
              </a:ext>
            </a:extLst>
          </p:cNvPr>
          <p:cNvSpPr/>
          <p:nvPr/>
        </p:nvSpPr>
        <p:spPr>
          <a:xfrm>
            <a:off x="4692855" y="4137454"/>
            <a:ext cx="1258508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health status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 stored ‘within’ the card or label and ‘anchored’ to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IOTA Tangle.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user 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owns the data and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only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 who can claim ownership.</a:t>
            </a:r>
            <a:endParaRPr lang="en-US" sz="6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90;p74">
            <a:extLst>
              <a:ext uri="{FF2B5EF4-FFF2-40B4-BE49-F238E27FC236}">
                <a16:creationId xmlns:a16="http://schemas.microsoft.com/office/drawing/2014/main" id="{35912857-E6CB-4A14-8EA4-790FE775EB66}"/>
              </a:ext>
            </a:extLst>
          </p:cNvPr>
          <p:cNvSpPr/>
          <p:nvPr/>
        </p:nvSpPr>
        <p:spPr>
          <a:xfrm>
            <a:off x="4549020" y="3677592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87;p74">
            <a:extLst>
              <a:ext uri="{FF2B5EF4-FFF2-40B4-BE49-F238E27FC236}">
                <a16:creationId xmlns:a16="http://schemas.microsoft.com/office/drawing/2014/main" id="{D3D481F3-C58E-45CB-AF0B-BB591CFC2855}"/>
              </a:ext>
            </a:extLst>
          </p:cNvPr>
          <p:cNvSpPr/>
          <p:nvPr/>
        </p:nvSpPr>
        <p:spPr>
          <a:xfrm>
            <a:off x="5895399" y="4139879"/>
            <a:ext cx="13386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verifier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such as an employer or border agency,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scans the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user’s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barcode.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verifier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sees only whether 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qualifies for the activity (e.g. to return to work or to travel). </a:t>
            </a:r>
            <a:endParaRPr lang="en-US" sz="6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588;p74">
            <a:extLst>
              <a:ext uri="{FF2B5EF4-FFF2-40B4-BE49-F238E27FC236}">
                <a16:creationId xmlns:a16="http://schemas.microsoft.com/office/drawing/2014/main" id="{4B4458A9-D04E-4C60-8021-43D604878FA4}"/>
              </a:ext>
            </a:extLst>
          </p:cNvPr>
          <p:cNvSpPr/>
          <p:nvPr/>
        </p:nvSpPr>
        <p:spPr>
          <a:xfrm>
            <a:off x="7380061" y="4133601"/>
            <a:ext cx="13074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5A7FC8"/>
                </a:solidFill>
                <a:latin typeface="Roboto"/>
                <a:ea typeface="Roboto"/>
                <a:cs typeface="Roboto"/>
                <a:sym typeface="Roboto"/>
              </a:rPr>
              <a:t>The user travels to an airport or to work. S</a:t>
            </a:r>
            <a:r>
              <a:rPr lang="en-US" sz="600" b="1" i="0" u="none" strike="noStrike" cap="none">
                <a:solidFill>
                  <a:srgbClr val="5A7FC8"/>
                </a:solidFill>
                <a:latin typeface="Roboto"/>
                <a:ea typeface="Roboto"/>
                <a:cs typeface="Roboto"/>
                <a:sym typeface="Roboto"/>
              </a:rPr>
              <a:t>ociety rediscovers some of the freedoms curtailed by COVID-19. </a:t>
            </a:r>
          </a:p>
        </p:txBody>
      </p:sp>
      <p:sp>
        <p:nvSpPr>
          <p:cNvPr id="36" name="Google Shape;591;p74">
            <a:extLst>
              <a:ext uri="{FF2B5EF4-FFF2-40B4-BE49-F238E27FC236}">
                <a16:creationId xmlns:a16="http://schemas.microsoft.com/office/drawing/2014/main" id="{CBBEC5FB-A16E-4192-8EDA-C9EB092030CE}"/>
              </a:ext>
            </a:extLst>
          </p:cNvPr>
          <p:cNvSpPr/>
          <p:nvPr/>
        </p:nvSpPr>
        <p:spPr>
          <a:xfrm>
            <a:off x="5922617" y="3654192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92;p74">
            <a:extLst>
              <a:ext uri="{FF2B5EF4-FFF2-40B4-BE49-F238E27FC236}">
                <a16:creationId xmlns:a16="http://schemas.microsoft.com/office/drawing/2014/main" id="{1DDA379C-302B-42DB-BB85-96E0FAF35E8B}"/>
              </a:ext>
            </a:extLst>
          </p:cNvPr>
          <p:cNvSpPr/>
          <p:nvPr/>
        </p:nvSpPr>
        <p:spPr>
          <a:xfrm>
            <a:off x="7172813" y="3679304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594;p74">
            <a:extLst>
              <a:ext uri="{FF2B5EF4-FFF2-40B4-BE49-F238E27FC236}">
                <a16:creationId xmlns:a16="http://schemas.microsoft.com/office/drawing/2014/main" id="{A69DC8DA-BAC9-4B2B-8215-783612B73B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364" y="3405554"/>
            <a:ext cx="651000" cy="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01;p74">
            <a:extLst>
              <a:ext uri="{FF2B5EF4-FFF2-40B4-BE49-F238E27FC236}">
                <a16:creationId xmlns:a16="http://schemas.microsoft.com/office/drawing/2014/main" id="{9B1E2426-BE56-43E4-9D47-ADA58C9D7C7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15110" y="2951864"/>
            <a:ext cx="1810376" cy="108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Healthcare Technology Solutions | Zebra">
            <a:extLst>
              <a:ext uri="{FF2B5EF4-FFF2-40B4-BE49-F238E27FC236}">
                <a16:creationId xmlns:a16="http://schemas.microsoft.com/office/drawing/2014/main" id="{27E1620F-4B18-46FE-B140-84EA5CB83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58" y="3345590"/>
            <a:ext cx="508000" cy="28575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584;p74">
            <a:extLst>
              <a:ext uri="{FF2B5EF4-FFF2-40B4-BE49-F238E27FC236}">
                <a16:creationId xmlns:a16="http://schemas.microsoft.com/office/drawing/2014/main" id="{6E372CFA-7B4E-429B-9EA7-B550C01C0F1C}"/>
              </a:ext>
            </a:extLst>
          </p:cNvPr>
          <p:cNvSpPr/>
          <p:nvPr/>
        </p:nvSpPr>
        <p:spPr>
          <a:xfrm>
            <a:off x="1702973" y="4159902"/>
            <a:ext cx="13074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issuer</a:t>
            </a:r>
            <a:r>
              <a:rPr lang="en-US" sz="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completes the test</a:t>
            </a:r>
            <a:r>
              <a:rPr lang="en-US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creates a test credential.</a:t>
            </a:r>
            <a:endParaRPr lang="en-US" sz="6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597;p74">
            <a:extLst>
              <a:ext uri="{FF2B5EF4-FFF2-40B4-BE49-F238E27FC236}">
                <a16:creationId xmlns:a16="http://schemas.microsoft.com/office/drawing/2014/main" id="{6383B5E1-9F82-4D9A-B560-7AE655E9A22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1475" y="3206593"/>
            <a:ext cx="827051" cy="105907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599;p74">
            <a:extLst>
              <a:ext uri="{FF2B5EF4-FFF2-40B4-BE49-F238E27FC236}">
                <a16:creationId xmlns:a16="http://schemas.microsoft.com/office/drawing/2014/main" id="{C6AB970D-E99C-4855-87CB-38490C5148D9}"/>
              </a:ext>
            </a:extLst>
          </p:cNvPr>
          <p:cNvSpPr/>
          <p:nvPr/>
        </p:nvSpPr>
        <p:spPr>
          <a:xfrm>
            <a:off x="1456792" y="3316204"/>
            <a:ext cx="206700" cy="1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66;p66">
            <a:extLst>
              <a:ext uri="{FF2B5EF4-FFF2-40B4-BE49-F238E27FC236}">
                <a16:creationId xmlns:a16="http://schemas.microsoft.com/office/drawing/2014/main" id="{D89B5A46-98DE-4977-BF58-071E5FCF350D}"/>
              </a:ext>
            </a:extLst>
          </p:cNvPr>
          <p:cNvSpPr txBox="1">
            <a:spLocks/>
          </p:cNvSpPr>
          <p:nvPr/>
        </p:nvSpPr>
        <p:spPr>
          <a:xfrm>
            <a:off x="267435" y="392993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User flows </a:t>
            </a:r>
            <a:r>
              <a:rPr lang="en-US" b="0"/>
              <a:t>supporting users with and without a smartphone</a:t>
            </a:r>
          </a:p>
        </p:txBody>
      </p:sp>
      <p:pic>
        <p:nvPicPr>
          <p:cNvPr id="41" name="Picture 16" descr="A picture containing curtain, furniture, large, standing&#10;&#10;Description automatically generated">
            <a:extLst>
              <a:ext uri="{FF2B5EF4-FFF2-40B4-BE49-F238E27FC236}">
                <a16:creationId xmlns:a16="http://schemas.microsoft.com/office/drawing/2014/main" id="{46505FB5-B4D9-4B12-BE91-211A096475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7070" y="3365821"/>
            <a:ext cx="210297" cy="118018"/>
          </a:xfrm>
          <a:prstGeom prst="rect">
            <a:avLst/>
          </a:prstGeom>
        </p:spPr>
      </p:pic>
      <p:pic>
        <p:nvPicPr>
          <p:cNvPr id="43" name="Picture 17" descr="Qr code&#10;&#10;Description automatically generated">
            <a:extLst>
              <a:ext uri="{FF2B5EF4-FFF2-40B4-BE49-F238E27FC236}">
                <a16:creationId xmlns:a16="http://schemas.microsoft.com/office/drawing/2014/main" id="{F9280EE9-F3D3-4BFE-8948-11CDA254D9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4090" y="3324761"/>
            <a:ext cx="159078" cy="159078"/>
          </a:xfrm>
          <a:prstGeom prst="rect">
            <a:avLst/>
          </a:prstGeom>
        </p:spPr>
      </p:pic>
      <p:pic>
        <p:nvPicPr>
          <p:cNvPr id="46" name="Picture 19" descr="Icon&#10;&#10;Description automatically generated">
            <a:extLst>
              <a:ext uri="{FF2B5EF4-FFF2-40B4-BE49-F238E27FC236}">
                <a16:creationId xmlns:a16="http://schemas.microsoft.com/office/drawing/2014/main" id="{801D2550-DA40-455C-8D16-9092D08CA7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08800" y="3522472"/>
            <a:ext cx="245097" cy="220352"/>
          </a:xfrm>
          <a:prstGeom prst="rect">
            <a:avLst/>
          </a:prstGeom>
        </p:spPr>
      </p:pic>
      <p:pic>
        <p:nvPicPr>
          <p:cNvPr id="49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DF848675-ED6C-4EEA-9233-E41156BA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84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DF51DED-BE9D-41F5-8692-A70438EA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0" y="2237098"/>
            <a:ext cx="1293829" cy="1282046"/>
          </a:xfrm>
          <a:prstGeom prst="rect">
            <a:avLst/>
          </a:prstGeom>
        </p:spPr>
      </p:pic>
      <p:pic>
        <p:nvPicPr>
          <p:cNvPr id="7" name="Picture 7" descr="A close up of a printer&#10;&#10;Description automatically generated">
            <a:extLst>
              <a:ext uri="{FF2B5EF4-FFF2-40B4-BE49-F238E27FC236}">
                <a16:creationId xmlns:a16="http://schemas.microsoft.com/office/drawing/2014/main" id="{C47AF90F-76F1-45DC-8C3F-54E9209DF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49" y="3708466"/>
            <a:ext cx="1293830" cy="1002384"/>
          </a:xfrm>
          <a:prstGeom prst="rect">
            <a:avLst/>
          </a:prstGeom>
        </p:spPr>
      </p:pic>
      <p:pic>
        <p:nvPicPr>
          <p:cNvPr id="9" name="Google Shape;677;p78" descr="A picture containing fireworks, flower&#10;&#10;Description automatically generated">
            <a:extLst>
              <a:ext uri="{FF2B5EF4-FFF2-40B4-BE49-F238E27FC236}">
                <a16:creationId xmlns:a16="http://schemas.microsoft.com/office/drawing/2014/main" id="{49721387-6198-4077-BCF8-0C97E50739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0">
            <a:off x="2622652" y="1152709"/>
            <a:ext cx="999648" cy="113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77;p78" descr="A picture containing fireworks, flower&#10;&#10;Description automatically generated">
            <a:extLst>
              <a:ext uri="{FF2B5EF4-FFF2-40B4-BE49-F238E27FC236}">
                <a16:creationId xmlns:a16="http://schemas.microsoft.com/office/drawing/2014/main" id="{0EFD47BF-4B71-48BF-83F4-C73719B084D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0">
            <a:off x="2622651" y="2308710"/>
            <a:ext cx="999648" cy="113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77;p78" descr="A picture containing fireworks, flower&#10;&#10;Description automatically generated">
            <a:extLst>
              <a:ext uri="{FF2B5EF4-FFF2-40B4-BE49-F238E27FC236}">
                <a16:creationId xmlns:a16="http://schemas.microsoft.com/office/drawing/2014/main" id="{FF7764BF-0B18-4183-82D9-AF4216D98B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0">
            <a:off x="2622652" y="3693269"/>
            <a:ext cx="999648" cy="113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00;p74">
            <a:extLst>
              <a:ext uri="{FF2B5EF4-FFF2-40B4-BE49-F238E27FC236}">
                <a16:creationId xmlns:a16="http://schemas.microsoft.com/office/drawing/2014/main" id="{E0102D1A-A2CF-4937-953E-45FEE976C3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1450" y="1453439"/>
            <a:ext cx="384501" cy="40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47;p85">
            <a:extLst>
              <a:ext uri="{FF2B5EF4-FFF2-40B4-BE49-F238E27FC236}">
                <a16:creationId xmlns:a16="http://schemas.microsoft.com/office/drawing/2014/main" id="{5975CCC2-C779-460B-8318-D01300C9CEC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7104" y="2573770"/>
            <a:ext cx="322312" cy="40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6" descr="A picture containing curtain, furniture, large, standing&#10;&#10;Description automatically generated">
            <a:extLst>
              <a:ext uri="{FF2B5EF4-FFF2-40B4-BE49-F238E27FC236}">
                <a16:creationId xmlns:a16="http://schemas.microsoft.com/office/drawing/2014/main" id="{78A5D5D3-F22B-448A-A346-1F805F35C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5343" y="4174071"/>
            <a:ext cx="315799" cy="177225"/>
          </a:xfrm>
          <a:prstGeom prst="rect">
            <a:avLst/>
          </a:prstGeom>
        </p:spPr>
      </p:pic>
      <p:pic>
        <p:nvPicPr>
          <p:cNvPr id="17" name="Picture 17" descr="Qr code&#10;&#10;Description automatically generated">
            <a:extLst>
              <a:ext uri="{FF2B5EF4-FFF2-40B4-BE49-F238E27FC236}">
                <a16:creationId xmlns:a16="http://schemas.microsoft.com/office/drawing/2014/main" id="{9EE06DD5-A652-42FA-ABB5-AC591C9055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6649" y="4380517"/>
            <a:ext cx="159078" cy="159078"/>
          </a:xfrm>
          <a:prstGeom prst="rect">
            <a:avLst/>
          </a:prstGeom>
        </p:spPr>
      </p:pic>
      <p:pic>
        <p:nvPicPr>
          <p:cNvPr id="18" name="Google Shape;747;p85" descr="A close up of a sign&#10;&#10;Description automatically generated">
            <a:extLst>
              <a:ext uri="{FF2B5EF4-FFF2-40B4-BE49-F238E27FC236}">
                <a16:creationId xmlns:a16="http://schemas.microsoft.com/office/drawing/2014/main" id="{2E5F0173-84FE-43BF-B1F8-117D6BCFDB74}"/>
              </a:ext>
            </a:extLst>
          </p:cNvPr>
          <p:cNvPicPr preferRelativeResize="0"/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4447291" y="3775562"/>
            <a:ext cx="322312" cy="401643"/>
          </a:xfrm>
          <a:prstGeom prst="rect">
            <a:avLst/>
          </a:prstGeom>
        </p:spPr>
      </p:pic>
      <p:pic>
        <p:nvPicPr>
          <p:cNvPr id="20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64307F-38CB-4189-983B-686DBFFAD7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4802" y="3003289"/>
            <a:ext cx="250989" cy="159078"/>
          </a:xfrm>
          <a:prstGeom prst="rect">
            <a:avLst/>
          </a:prstGeom>
        </p:spPr>
      </p:pic>
      <p:pic>
        <p:nvPicPr>
          <p:cNvPr id="22" name="Google Shape;595;p74">
            <a:extLst>
              <a:ext uri="{FF2B5EF4-FFF2-40B4-BE49-F238E27FC236}">
                <a16:creationId xmlns:a16="http://schemas.microsoft.com/office/drawing/2014/main" id="{8CC3DEC2-96D1-4133-BEF4-2456D7D388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1171" y="1208915"/>
            <a:ext cx="1031585" cy="9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66;p66">
            <a:extLst>
              <a:ext uri="{FF2B5EF4-FFF2-40B4-BE49-F238E27FC236}">
                <a16:creationId xmlns:a16="http://schemas.microsoft.com/office/drawing/2014/main" id="{5C136B51-B64A-4E04-B60E-9A2CB0444301}"/>
              </a:ext>
            </a:extLst>
          </p:cNvPr>
          <p:cNvSpPr txBox="1">
            <a:spLocks/>
          </p:cNvSpPr>
          <p:nvPr/>
        </p:nvSpPr>
        <p:spPr>
          <a:xfrm>
            <a:off x="267435" y="392993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Data storage </a:t>
            </a:r>
            <a:r>
              <a:rPr lang="en-US" b="0"/>
              <a:t>where is the data stored in each verification method ?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88C30552-8E6C-46D9-952D-071C62A0EE03}"/>
              </a:ext>
            </a:extLst>
          </p:cNvPr>
          <p:cNvSpPr/>
          <p:nvPr/>
        </p:nvSpPr>
        <p:spPr>
          <a:xfrm>
            <a:off x="5185083" y="1308852"/>
            <a:ext cx="630416" cy="33877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F59FC9C9-B9D9-41F3-B5BB-668D60C8A2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7679" y="3035387"/>
            <a:ext cx="2489854" cy="1741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BCED4E7B-6CF6-4D83-B440-3032C5C2B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8351" y="3320550"/>
            <a:ext cx="633756" cy="404370"/>
          </a:xfrm>
          <a:prstGeom prst="rect">
            <a:avLst/>
          </a:prstGeom>
        </p:spPr>
      </p:pic>
      <p:pic>
        <p:nvPicPr>
          <p:cNvPr id="31" name="Picture 17" descr="Qr code&#10;&#10;Description automatically generated">
            <a:extLst>
              <a:ext uri="{FF2B5EF4-FFF2-40B4-BE49-F238E27FC236}">
                <a16:creationId xmlns:a16="http://schemas.microsoft.com/office/drawing/2014/main" id="{BBBEC645-9F9F-4779-BF64-9EED5EE81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6161" y="1399662"/>
            <a:ext cx="384500" cy="403410"/>
          </a:xfrm>
          <a:prstGeom prst="rect">
            <a:avLst/>
          </a:prstGeom>
        </p:spPr>
      </p:pic>
      <p:pic>
        <p:nvPicPr>
          <p:cNvPr id="32" name="Picture 16" descr="A picture containing curtain, furniture, large, standing&#10;&#10;Description automatically generated">
            <a:extLst>
              <a:ext uri="{FF2B5EF4-FFF2-40B4-BE49-F238E27FC236}">
                <a16:creationId xmlns:a16="http://schemas.microsoft.com/office/drawing/2014/main" id="{26BD102A-C2C1-4A2A-B32E-55AF11D7A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661" y="1424322"/>
            <a:ext cx="703917" cy="4034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B51F630-1F66-43FB-A7E6-E4724A87DB21}"/>
              </a:ext>
            </a:extLst>
          </p:cNvPr>
          <p:cNvSpPr txBox="1"/>
          <p:nvPr/>
        </p:nvSpPr>
        <p:spPr>
          <a:xfrm>
            <a:off x="6199302" y="2702545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" b="1">
                <a:solidFill>
                  <a:srgbClr val="0FC1B7"/>
                </a:solidFill>
              </a:rPr>
              <a:t>CONSISENT VERIFICATION METHOD REGARDLESS OF </a:t>
            </a:r>
          </a:p>
          <a:p>
            <a:pPr algn="ctr"/>
            <a:r>
              <a:rPr lang="en-GB" sz="600" b="1">
                <a:solidFill>
                  <a:srgbClr val="0FC1B7"/>
                </a:solidFill>
              </a:rPr>
              <a:t>PHYSICAL / DIGITAL IDENTIFIER </a:t>
            </a:r>
          </a:p>
        </p:txBody>
      </p:sp>
      <p:pic>
        <p:nvPicPr>
          <p:cNvPr id="35" name="Google Shape;747;p85">
            <a:extLst>
              <a:ext uri="{FF2B5EF4-FFF2-40B4-BE49-F238E27FC236}">
                <a16:creationId xmlns:a16="http://schemas.microsoft.com/office/drawing/2014/main" id="{ADA2B391-DFA3-40E1-83D4-BBD106C232E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5137" y="1278240"/>
            <a:ext cx="630416" cy="66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8D6F275-CEE9-4397-9E02-16B6219AC539}"/>
              </a:ext>
            </a:extLst>
          </p:cNvPr>
          <p:cNvSpPr/>
          <p:nvPr/>
        </p:nvSpPr>
        <p:spPr>
          <a:xfrm>
            <a:off x="2689579" y="1084439"/>
            <a:ext cx="2370665" cy="37535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Google Shape;600;p7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9464F3-AFA2-47AB-A59F-26CDE8615D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188" y="2001875"/>
            <a:ext cx="584836" cy="56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39E22445-32BB-4A46-A92D-3C4373635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17BDDE-AAFC-4B45-BFBE-0CE81CF1B057}"/>
              </a:ext>
            </a:extLst>
          </p:cNvPr>
          <p:cNvSpPr txBox="1"/>
          <p:nvPr/>
        </p:nvSpPr>
        <p:spPr>
          <a:xfrm>
            <a:off x="3506070" y="999302"/>
            <a:ext cx="737682" cy="184666"/>
          </a:xfrm>
          <a:prstGeom prst="rect">
            <a:avLst/>
          </a:prstGeom>
          <a:solidFill>
            <a:srgbClr val="FFFFFF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00" b="1" u="sng">
                <a:solidFill>
                  <a:schemeClr val="accent1"/>
                </a:solidFill>
              </a:rPr>
              <a:t>Data Storage</a:t>
            </a:r>
            <a:endParaRPr lang="en-US" sz="600" b="1" u="sng">
              <a:solidFill>
                <a:schemeClr val="accent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465014-D4E4-46F3-9762-E99655ACEB52}"/>
              </a:ext>
            </a:extLst>
          </p:cNvPr>
          <p:cNvCxnSpPr/>
          <p:nvPr/>
        </p:nvCxnSpPr>
        <p:spPr>
          <a:xfrm>
            <a:off x="3547050" y="2843228"/>
            <a:ext cx="77842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853EFD-94F7-4AC4-854A-A63D8528A6DF}"/>
              </a:ext>
            </a:extLst>
          </p:cNvPr>
          <p:cNvCxnSpPr>
            <a:cxnSpLocks/>
          </p:cNvCxnSpPr>
          <p:nvPr/>
        </p:nvCxnSpPr>
        <p:spPr>
          <a:xfrm>
            <a:off x="3547050" y="1664877"/>
            <a:ext cx="77842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9DEC0C-6AA2-43EB-B425-56C7EC11628C}"/>
              </a:ext>
            </a:extLst>
          </p:cNvPr>
          <p:cNvCxnSpPr>
            <a:cxnSpLocks/>
          </p:cNvCxnSpPr>
          <p:nvPr/>
        </p:nvCxnSpPr>
        <p:spPr>
          <a:xfrm>
            <a:off x="3547050" y="4322057"/>
            <a:ext cx="77842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F25929-FFC2-4307-A4E4-5839AEA02E03}"/>
              </a:ext>
            </a:extLst>
          </p:cNvPr>
          <p:cNvSpPr txBox="1"/>
          <p:nvPr/>
        </p:nvSpPr>
        <p:spPr>
          <a:xfrm>
            <a:off x="2426638" y="4730141"/>
            <a:ext cx="2965778" cy="276999"/>
          </a:xfrm>
          <a:prstGeom prst="rect">
            <a:avLst/>
          </a:prstGeom>
          <a:solidFill>
            <a:srgbClr val="FFFF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" i="1"/>
              <a:t>Data 'anchored' to the IOTA Tangle via an encrypted signature, which could be tied to a national ID # (</a:t>
            </a:r>
            <a:r>
              <a:rPr lang="en-GB" sz="600" i="1" err="1"/>
              <a:t>eg</a:t>
            </a:r>
            <a:r>
              <a:rPr lang="en-GB" sz="600" i="1"/>
              <a:t> NHS #). </a:t>
            </a:r>
            <a:r>
              <a:rPr lang="en-GB" sz="600" b="1" i="1"/>
              <a:t>Minimises data stored centrally</a:t>
            </a:r>
            <a:endParaRPr lang="en-GB" sz="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5" name="Picture 7" descr="Icon&#10;&#10;Description automatically generated">
            <a:extLst>
              <a:ext uri="{FF2B5EF4-FFF2-40B4-BE49-F238E27FC236}">
                <a16:creationId xmlns:a16="http://schemas.microsoft.com/office/drawing/2014/main" id="{7CBB028C-1FE1-42F4-BC84-9D9F2A6D63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0661" y="3436463"/>
            <a:ext cx="601450" cy="1653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5CCA7B9-8536-4660-AB71-7B1AA4242350}"/>
              </a:ext>
            </a:extLst>
          </p:cNvPr>
          <p:cNvSpPr txBox="1"/>
          <p:nvPr/>
        </p:nvSpPr>
        <p:spPr>
          <a:xfrm>
            <a:off x="3284050" y="1686915"/>
            <a:ext cx="63041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00" i="1">
                <a:solidFill>
                  <a:schemeClr val="accent1"/>
                </a:solidFill>
              </a:rPr>
              <a:t>‘Anchored’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45F90E-DC18-4118-9A91-184AA987EB05}"/>
              </a:ext>
            </a:extLst>
          </p:cNvPr>
          <p:cNvSpPr txBox="1"/>
          <p:nvPr/>
        </p:nvSpPr>
        <p:spPr>
          <a:xfrm>
            <a:off x="3290348" y="2876955"/>
            <a:ext cx="63041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00" i="1">
                <a:solidFill>
                  <a:schemeClr val="accent1"/>
                </a:solidFill>
              </a:rPr>
              <a:t>‘Anchored’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0595C6-B3BB-4D7D-ABA4-8DEF4EA9F5D7}"/>
              </a:ext>
            </a:extLst>
          </p:cNvPr>
          <p:cNvSpPr txBox="1"/>
          <p:nvPr/>
        </p:nvSpPr>
        <p:spPr>
          <a:xfrm>
            <a:off x="3279111" y="4376328"/>
            <a:ext cx="63041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00" i="1">
                <a:solidFill>
                  <a:schemeClr val="accent1"/>
                </a:solidFill>
              </a:rPr>
              <a:t>‘Anchored’</a:t>
            </a:r>
            <a:endParaRPr lang="en-US" sz="105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3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/>
          <p:nvPr/>
        </p:nvSpPr>
        <p:spPr>
          <a:xfrm>
            <a:off x="3813775" y="2425682"/>
            <a:ext cx="989700" cy="5557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538" y="4154169"/>
            <a:ext cx="414337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/>
          <p:nvPr/>
        </p:nvSpPr>
        <p:spPr>
          <a:xfrm>
            <a:off x="5923413" y="2979519"/>
            <a:ext cx="898500" cy="46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" sz="900">
                <a:latin typeface="Roboto"/>
                <a:ea typeface="Roboto"/>
                <a:cs typeface="Roboto"/>
                <a:sym typeface="Roboto"/>
              </a:rPr>
              <a:t>Secure Vaccination Certificates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5737538" y="3526419"/>
            <a:ext cx="1310250" cy="3181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" sz="1250">
                <a:latin typeface="Roboto"/>
                <a:ea typeface="Roboto"/>
                <a:cs typeface="Roboto"/>
                <a:sym typeface="Roboto"/>
              </a:rPr>
              <a:t>Ledger APIs</a:t>
            </a:r>
            <a:endParaRPr sz="700"/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75" y="4218932"/>
            <a:ext cx="948725" cy="3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8988" y="2887069"/>
            <a:ext cx="604875" cy="6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/>
          <p:nvPr/>
        </p:nvSpPr>
        <p:spPr>
          <a:xfrm>
            <a:off x="2407232" y="906144"/>
            <a:ext cx="817650" cy="836100"/>
          </a:xfrm>
          <a:prstGeom prst="ellipse">
            <a:avLst/>
          </a:prstGeom>
          <a:solidFill>
            <a:srgbClr val="EEF2F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" sz="800">
                <a:latin typeface="Roboto"/>
                <a:ea typeface="Roboto"/>
                <a:cs typeface="Roboto"/>
                <a:sym typeface="Roboto"/>
              </a:rPr>
              <a:t>Individuals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784588" y="906144"/>
            <a:ext cx="817650" cy="836100"/>
          </a:xfrm>
          <a:prstGeom prst="ellipse">
            <a:avLst/>
          </a:prstGeom>
          <a:solidFill>
            <a:srgbClr val="EEF2F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" sz="800">
                <a:latin typeface="Roboto"/>
                <a:ea typeface="Roboto"/>
                <a:cs typeface="Roboto"/>
                <a:sym typeface="Roboto"/>
              </a:rPr>
              <a:t>Issuers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3892425" y="906144"/>
            <a:ext cx="817650" cy="836100"/>
          </a:xfrm>
          <a:prstGeom prst="ellipse">
            <a:avLst/>
          </a:prstGeom>
          <a:solidFill>
            <a:srgbClr val="EEF2F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" sz="800">
                <a:latin typeface="Roboto"/>
                <a:ea typeface="Roboto"/>
                <a:cs typeface="Roboto"/>
                <a:sym typeface="Roboto"/>
              </a:rPr>
              <a:t>Verifiers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6075313" y="1130644"/>
            <a:ext cx="817650" cy="836100"/>
          </a:xfrm>
          <a:prstGeom prst="ellipse">
            <a:avLst/>
          </a:prstGeom>
          <a:solidFill>
            <a:srgbClr val="EEF2F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" sz="800">
                <a:latin typeface="Roboto"/>
                <a:ea typeface="Roboto"/>
                <a:cs typeface="Roboto"/>
                <a:sym typeface="Roboto"/>
              </a:rPr>
              <a:t>Individuals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5128125" y="1130644"/>
            <a:ext cx="817650" cy="836100"/>
          </a:xfrm>
          <a:prstGeom prst="ellipse">
            <a:avLst/>
          </a:prstGeom>
          <a:solidFill>
            <a:srgbClr val="EEF2F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" sz="800">
                <a:latin typeface="Roboto"/>
                <a:ea typeface="Roboto"/>
                <a:cs typeface="Roboto"/>
                <a:sym typeface="Roboto"/>
              </a:rPr>
              <a:t>Issuers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7022500" y="1130644"/>
            <a:ext cx="817650" cy="836100"/>
          </a:xfrm>
          <a:prstGeom prst="ellipse">
            <a:avLst/>
          </a:prstGeom>
          <a:solidFill>
            <a:srgbClr val="EEF2F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" sz="800">
                <a:latin typeface="Roboto"/>
                <a:ea typeface="Roboto"/>
                <a:cs typeface="Roboto"/>
                <a:sym typeface="Roboto"/>
              </a:rPr>
              <a:t>Verifiers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24"/>
          <p:cNvCxnSpPr>
            <a:endCxn id="283" idx="0"/>
          </p:cNvCxnSpPr>
          <p:nvPr/>
        </p:nvCxnSpPr>
        <p:spPr>
          <a:xfrm>
            <a:off x="5531013" y="2001819"/>
            <a:ext cx="841650" cy="97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4"/>
          <p:cNvCxnSpPr>
            <a:stCxn id="290" idx="4"/>
            <a:endCxn id="283" idx="0"/>
          </p:cNvCxnSpPr>
          <p:nvPr/>
        </p:nvCxnSpPr>
        <p:spPr>
          <a:xfrm flipH="1">
            <a:off x="6372688" y="1966744"/>
            <a:ext cx="111450" cy="10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24"/>
          <p:cNvCxnSpPr>
            <a:stCxn id="292" idx="4"/>
            <a:endCxn id="283" idx="0"/>
          </p:cNvCxnSpPr>
          <p:nvPr/>
        </p:nvCxnSpPr>
        <p:spPr>
          <a:xfrm flipH="1">
            <a:off x="6372625" y="1966744"/>
            <a:ext cx="1058700" cy="10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24"/>
          <p:cNvCxnSpPr>
            <a:stCxn id="297" idx="2"/>
            <a:endCxn id="298" idx="1"/>
          </p:cNvCxnSpPr>
          <p:nvPr/>
        </p:nvCxnSpPr>
        <p:spPr>
          <a:xfrm>
            <a:off x="1193413" y="2927869"/>
            <a:ext cx="914400" cy="757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8" name="Google Shape;29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7825" y="3310546"/>
            <a:ext cx="1416461" cy="7498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9" name="Google Shape;299;p24"/>
          <p:cNvGrpSpPr/>
          <p:nvPr/>
        </p:nvGrpSpPr>
        <p:grpSpPr>
          <a:xfrm>
            <a:off x="2320369" y="1964839"/>
            <a:ext cx="989700" cy="623480"/>
            <a:chOff x="3865250" y="4159339"/>
            <a:chExt cx="1979400" cy="1246960"/>
          </a:xfrm>
        </p:grpSpPr>
        <p:sp>
          <p:nvSpPr>
            <p:cNvPr id="300" name="Google Shape;300;p24"/>
            <p:cNvSpPr/>
            <p:nvPr/>
          </p:nvSpPr>
          <p:spPr>
            <a:xfrm>
              <a:off x="3865250" y="4285975"/>
              <a:ext cx="1979400" cy="111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700"/>
            </a:p>
          </p:txBody>
        </p:sp>
        <p:pic>
          <p:nvPicPr>
            <p:cNvPr id="301" name="Google Shape;301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09555" y="4159339"/>
              <a:ext cx="1209751" cy="907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24"/>
            <p:cNvSpPr txBox="1"/>
            <p:nvPr/>
          </p:nvSpPr>
          <p:spPr>
            <a:xfrm>
              <a:off x="4188876" y="4790775"/>
              <a:ext cx="1578000" cy="615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45713" rIns="45713" bIns="45713" anchor="t" anchorCtr="0">
              <a:spAutoFit/>
            </a:bodyPr>
            <a:lstStyle/>
            <a:p>
              <a:r>
                <a:rPr lang="en" sz="700">
                  <a:latin typeface="Roboto Light"/>
                  <a:ea typeface="Roboto Light"/>
                  <a:cs typeface="Roboto Light"/>
                  <a:sym typeface="Roboto Light"/>
                </a:rPr>
                <a:t>NFC Card based solution</a:t>
              </a:r>
              <a:endParaRPr sz="7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97" name="Google Shape;297;p24"/>
          <p:cNvSpPr/>
          <p:nvPr/>
        </p:nvSpPr>
        <p:spPr>
          <a:xfrm>
            <a:off x="698563" y="2372119"/>
            <a:ext cx="989700" cy="5557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700"/>
          </a:p>
        </p:txBody>
      </p:sp>
      <p:pic>
        <p:nvPicPr>
          <p:cNvPr id="303" name="Google Shape;30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407" y="2401194"/>
            <a:ext cx="709081" cy="4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650" y="2401195"/>
            <a:ext cx="386528" cy="4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0975" y="1903428"/>
            <a:ext cx="604875" cy="42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6188" y="1966741"/>
            <a:ext cx="604875" cy="42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09075" y="2428244"/>
            <a:ext cx="784350" cy="547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4"/>
          <p:cNvCxnSpPr>
            <a:stCxn id="309" idx="2"/>
            <a:endCxn id="298" idx="0"/>
          </p:cNvCxnSpPr>
          <p:nvPr/>
        </p:nvCxnSpPr>
        <p:spPr>
          <a:xfrm>
            <a:off x="2816044" y="3192394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10" name="Google Shape;310;p24"/>
          <p:cNvGrpSpPr/>
          <p:nvPr/>
        </p:nvGrpSpPr>
        <p:grpSpPr>
          <a:xfrm>
            <a:off x="2321194" y="2636644"/>
            <a:ext cx="995106" cy="564162"/>
            <a:chOff x="4486525" y="4750800"/>
            <a:chExt cx="1990212" cy="1128324"/>
          </a:xfrm>
        </p:grpSpPr>
        <p:sp>
          <p:nvSpPr>
            <p:cNvPr id="309" name="Google Shape;309;p24"/>
            <p:cNvSpPr/>
            <p:nvPr/>
          </p:nvSpPr>
          <p:spPr>
            <a:xfrm>
              <a:off x="4486525" y="4750800"/>
              <a:ext cx="1979400" cy="1111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700"/>
            </a:p>
          </p:txBody>
        </p:sp>
        <p:pic>
          <p:nvPicPr>
            <p:cNvPr id="311" name="Google Shape;311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657138" y="4777500"/>
              <a:ext cx="1043208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4"/>
            <p:cNvSpPr txBox="1"/>
            <p:nvPr/>
          </p:nvSpPr>
          <p:spPr>
            <a:xfrm>
              <a:off x="4647937" y="5263600"/>
              <a:ext cx="1828800" cy="615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45713" rIns="45713" bIns="45713" anchor="t" anchorCtr="0">
              <a:spAutoFit/>
            </a:bodyPr>
            <a:lstStyle/>
            <a:p>
              <a:r>
                <a:rPr lang="en" sz="700">
                  <a:latin typeface="Roboto Light"/>
                  <a:ea typeface="Roboto Light"/>
                  <a:cs typeface="Roboto Light"/>
                  <a:sym typeface="Roboto Light"/>
                </a:rPr>
                <a:t>Smartphone based solution</a:t>
              </a:r>
              <a:endParaRPr sz="7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cxnSp>
        <p:nvCxnSpPr>
          <p:cNvPr id="313" name="Google Shape;313;p24"/>
          <p:cNvCxnSpPr>
            <a:stCxn id="281" idx="2"/>
            <a:endCxn id="298" idx="3"/>
          </p:cNvCxnSpPr>
          <p:nvPr/>
        </p:nvCxnSpPr>
        <p:spPr>
          <a:xfrm flipH="1">
            <a:off x="3524275" y="2981432"/>
            <a:ext cx="784350" cy="7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24"/>
          <p:cNvCxnSpPr>
            <a:stCxn id="298" idx="2"/>
          </p:cNvCxnSpPr>
          <p:nvPr/>
        </p:nvCxnSpPr>
        <p:spPr>
          <a:xfrm>
            <a:off x="2816056" y="4060437"/>
            <a:ext cx="140550" cy="110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24"/>
          <p:cNvCxnSpPr>
            <a:stCxn id="284" idx="2"/>
          </p:cNvCxnSpPr>
          <p:nvPr/>
        </p:nvCxnSpPr>
        <p:spPr>
          <a:xfrm flipH="1">
            <a:off x="6166313" y="3844569"/>
            <a:ext cx="226350" cy="312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24"/>
          <p:cNvCxnSpPr>
            <a:stCxn id="288" idx="4"/>
            <a:endCxn id="305" idx="0"/>
          </p:cNvCxnSpPr>
          <p:nvPr/>
        </p:nvCxnSpPr>
        <p:spPr>
          <a:xfrm>
            <a:off x="1193413" y="1742244"/>
            <a:ext cx="0" cy="1611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24"/>
          <p:cNvCxnSpPr>
            <a:stCxn id="287" idx="4"/>
          </p:cNvCxnSpPr>
          <p:nvPr/>
        </p:nvCxnSpPr>
        <p:spPr>
          <a:xfrm flipH="1">
            <a:off x="2815307" y="1742244"/>
            <a:ext cx="750" cy="2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24"/>
          <p:cNvCxnSpPr/>
          <p:nvPr/>
        </p:nvCxnSpPr>
        <p:spPr>
          <a:xfrm flipH="1">
            <a:off x="4308244" y="1742244"/>
            <a:ext cx="750" cy="22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24"/>
          <p:cNvCxnSpPr>
            <a:stCxn id="297" idx="3"/>
            <a:endCxn id="309" idx="1"/>
          </p:cNvCxnSpPr>
          <p:nvPr/>
        </p:nvCxnSpPr>
        <p:spPr>
          <a:xfrm>
            <a:off x="1688263" y="2649994"/>
            <a:ext cx="633000" cy="26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24"/>
          <p:cNvCxnSpPr/>
          <p:nvPr/>
        </p:nvCxnSpPr>
        <p:spPr>
          <a:xfrm rot="10800000" flipH="1">
            <a:off x="1688263" y="2349569"/>
            <a:ext cx="610800" cy="274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24"/>
          <p:cNvCxnSpPr>
            <a:stCxn id="300" idx="3"/>
            <a:endCxn id="281" idx="1"/>
          </p:cNvCxnSpPr>
          <p:nvPr/>
        </p:nvCxnSpPr>
        <p:spPr>
          <a:xfrm>
            <a:off x="3310069" y="2306032"/>
            <a:ext cx="503700" cy="39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24"/>
          <p:cNvCxnSpPr>
            <a:stCxn id="309" idx="3"/>
            <a:endCxn id="281" idx="1"/>
          </p:cNvCxnSpPr>
          <p:nvPr/>
        </p:nvCxnSpPr>
        <p:spPr>
          <a:xfrm rot="10800000" flipH="1">
            <a:off x="3310894" y="2703619"/>
            <a:ext cx="502950" cy="21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Google Shape;466;p66">
            <a:extLst>
              <a:ext uri="{FF2B5EF4-FFF2-40B4-BE49-F238E27FC236}">
                <a16:creationId xmlns:a16="http://schemas.microsoft.com/office/drawing/2014/main" id="{BDF1D836-B6E8-49C2-94DE-10618D4C2460}"/>
              </a:ext>
            </a:extLst>
          </p:cNvPr>
          <p:cNvSpPr txBox="1">
            <a:spLocks/>
          </p:cNvSpPr>
          <p:nvPr/>
        </p:nvSpPr>
        <p:spPr>
          <a:xfrm>
            <a:off x="274289" y="298714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High level architecture</a:t>
            </a:r>
            <a:endParaRPr lang="en-US"/>
          </a:p>
          <a:p>
            <a:endParaRPr lang="en-US" sz="700" b="0"/>
          </a:p>
        </p:txBody>
      </p:sp>
      <p:pic>
        <p:nvPicPr>
          <p:cNvPr id="45" name="Google Shape;307;p24">
            <a:extLst>
              <a:ext uri="{FF2B5EF4-FFF2-40B4-BE49-F238E27FC236}">
                <a16:creationId xmlns:a16="http://schemas.microsoft.com/office/drawing/2014/main" id="{2ED81320-1192-4243-A85A-1AE10F65EC0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00463" y="3411565"/>
            <a:ext cx="784350" cy="54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6;p66">
            <a:extLst>
              <a:ext uri="{FF2B5EF4-FFF2-40B4-BE49-F238E27FC236}">
                <a16:creationId xmlns:a16="http://schemas.microsoft.com/office/drawing/2014/main" id="{75C203BE-32BB-4052-B981-B600B52FE290}"/>
              </a:ext>
            </a:extLst>
          </p:cNvPr>
          <p:cNvSpPr txBox="1">
            <a:spLocks/>
          </p:cNvSpPr>
          <p:nvPr/>
        </p:nvSpPr>
        <p:spPr>
          <a:xfrm>
            <a:off x="330935" y="361243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UBIRCH</a:t>
            </a:r>
            <a:endParaRPr lang="en-US"/>
          </a:p>
          <a:p>
            <a:endParaRPr lang="en-US" sz="700" b="0"/>
          </a:p>
          <a:p>
            <a:r>
              <a:rPr lang="en-US" sz="1400" b="0"/>
              <a:t>Live, in-production use of IOTA for certification &amp; validation of Covid-19 test results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40AFE5-4757-45EC-BFDE-17BE73E3877A}"/>
              </a:ext>
            </a:extLst>
          </p:cNvPr>
          <p:cNvSpPr txBox="1"/>
          <p:nvPr/>
        </p:nvSpPr>
        <p:spPr>
          <a:xfrm>
            <a:off x="2254250" y="4842148"/>
            <a:ext cx="4635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err="1"/>
              <a:t>uBirch</a:t>
            </a:r>
            <a:r>
              <a:rPr lang="en-US" sz="800"/>
              <a:t> IOTA </a:t>
            </a:r>
            <a:r>
              <a:rPr lang="en-US" sz="800" err="1"/>
              <a:t>Github</a:t>
            </a:r>
            <a:r>
              <a:rPr lang="en-US" sz="800"/>
              <a:t> page </a:t>
            </a:r>
            <a:r>
              <a:rPr lang="en-US" sz="800">
                <a:sym typeface="Wingdings" panose="05000000000000000000" pitchFamily="2" charset="2"/>
              </a:rPr>
              <a:t> </a:t>
            </a:r>
            <a:r>
              <a:rPr lang="en-US" sz="800">
                <a:hlinkClick r:id="rId2"/>
              </a:rPr>
              <a:t>https://github.com/ubirch/ubirch-iota-service</a:t>
            </a:r>
            <a:endParaRPr lang="en-US" sz="800"/>
          </a:p>
          <a:p>
            <a:pPr algn="ctr"/>
            <a:endParaRPr lang="en-US" sz="800"/>
          </a:p>
        </p:txBody>
      </p:sp>
      <p:pic>
        <p:nvPicPr>
          <p:cNvPr id="9" name="Picture 16" descr="Image result for ubirch">
            <a:extLst>
              <a:ext uri="{FF2B5EF4-FFF2-40B4-BE49-F238E27FC236}">
                <a16:creationId xmlns:a16="http://schemas.microsoft.com/office/drawing/2014/main" id="{C4A38A56-558F-40C6-BE78-AD76E8E0E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6" y="4671506"/>
            <a:ext cx="649612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F87265-9E0C-49A5-83DF-FC9420FD83F1}"/>
              </a:ext>
            </a:extLst>
          </p:cNvPr>
          <p:cNvSpPr txBox="1"/>
          <p:nvPr/>
        </p:nvSpPr>
        <p:spPr>
          <a:xfrm>
            <a:off x="4929125" y="4024321"/>
            <a:ext cx="2293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Montserrat" panose="020B0604020202020204" charset="0"/>
              </a:rPr>
              <a:t>IOTA</a:t>
            </a:r>
            <a:r>
              <a:rPr lang="en-US" sz="1400" b="0">
                <a:latin typeface="Montserrat" panose="020B0604020202020204" charset="0"/>
              </a:rPr>
              <a:t> | ETH | </a:t>
            </a:r>
            <a:r>
              <a:rPr lang="en-US" sz="1400" b="0" err="1">
                <a:latin typeface="Montserrat" panose="020B0604020202020204" charset="0"/>
              </a:rPr>
              <a:t>GovDigital</a:t>
            </a:r>
            <a:r>
              <a:rPr lang="en-US" sz="1400" b="0">
                <a:latin typeface="Montserrat" panose="020B0604020202020204" charset="0"/>
              </a:rPr>
              <a:t> </a:t>
            </a:r>
            <a:endParaRPr lang="de-DE">
              <a:latin typeface="Montserrat" panose="020B0604020202020204" charset="0"/>
            </a:endParaRPr>
          </a:p>
        </p:txBody>
      </p:sp>
      <p:pic>
        <p:nvPicPr>
          <p:cNvPr id="1026" name="Picture 2" descr="Ausstellung des ersten digitalen Corona-Impfzertifikats im Landratsamt Altötting: Altöttings Landrat Erwin Schneider (2. v. l.) mit dem AKDB-Vorstandsvorsitzenden Rudolf Schleyer (l.)">
            <a:extLst>
              <a:ext uri="{FF2B5EF4-FFF2-40B4-BE49-F238E27FC236}">
                <a16:creationId xmlns:a16="http://schemas.microsoft.com/office/drawing/2014/main" id="{480F7577-4C8D-4092-9E61-9E6CA5E92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2" y="2059853"/>
            <a:ext cx="4273548" cy="142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6F0A10-1AA6-4B22-95F8-E1B6D2DB331E}"/>
              </a:ext>
            </a:extLst>
          </p:cNvPr>
          <p:cNvSpPr/>
          <p:nvPr/>
        </p:nvSpPr>
        <p:spPr>
          <a:xfrm>
            <a:off x="1378290" y="2059853"/>
            <a:ext cx="3396911" cy="1426297"/>
          </a:xfrm>
          <a:prstGeom prst="rect">
            <a:avLst/>
          </a:prstGeom>
          <a:gradFill flip="none" rotWithShape="1">
            <a:gsLst>
              <a:gs pos="36000">
                <a:srgbClr val="F8F8FC"/>
              </a:gs>
              <a:gs pos="100000">
                <a:srgbClr val="F8F8FC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70C8E1E-D4BC-4E7E-87C5-132948EE9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710" y="1167657"/>
            <a:ext cx="5493585" cy="2856664"/>
          </a:xfrm>
          <a:prstGeom prst="rect">
            <a:avLst/>
          </a:prstGeom>
        </p:spPr>
      </p:pic>
      <p:pic>
        <p:nvPicPr>
          <p:cNvPr id="1028" name="Picture 4" descr="Covid-19 App Test">
            <a:extLst>
              <a:ext uri="{FF2B5EF4-FFF2-40B4-BE49-F238E27FC236}">
                <a16:creationId xmlns:a16="http://schemas.microsoft.com/office/drawing/2014/main" id="{F4731666-0EED-43D7-AFC5-4D8BC940F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6" y="3368209"/>
            <a:ext cx="1358900" cy="9066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9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D0D714-AEBA-425E-987C-D424BE1A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375" y="1147325"/>
            <a:ext cx="3821794" cy="34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/>
              <a:t>Zebra / IOTA partnership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/>
              <a:t>Introduction to the challenges of vaccination certification/verification</a:t>
            </a:r>
          </a:p>
          <a:p>
            <a:pPr marL="139700" indent="0">
              <a:buNone/>
            </a:pPr>
            <a:r>
              <a:rPr lang="en-GB" sz="1100"/>
              <a:t>	- Eliminating barriers to participation</a:t>
            </a:r>
          </a:p>
          <a:p>
            <a:pPr marL="139700" indent="0">
              <a:lnSpc>
                <a:spcPct val="114999"/>
              </a:lnSpc>
              <a:buNone/>
            </a:pPr>
            <a:r>
              <a:rPr lang="en-GB" sz="1100"/>
              <a:t>	- Mitigating risk of fraudulent activity</a:t>
            </a:r>
            <a:endParaRPr lang="en-GB"/>
          </a:p>
          <a:p>
            <a:pPr marL="139700" indent="0">
              <a:buNone/>
            </a:pPr>
            <a:r>
              <a:rPr lang="en-GB" sz="1100"/>
              <a:t>	- Respecting data protection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>
                <a:highlight>
                  <a:srgbClr val="FFFF00"/>
                </a:highlight>
              </a:rPr>
              <a:t>DEMO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/>
              <a:t>User flows &amp; architecture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/>
              <a:t>IOTA powered COVID test verification in action – UBIRCH 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/>
              <a:t>Partnership opportunity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/>
              <a:t>Future developments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/>
              <a:t>Q&amp;A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08787-8C4F-477E-9C8C-4BDBD82D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pic>
        <p:nvPicPr>
          <p:cNvPr id="6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F0739B9F-3585-4FE3-9538-93613040D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covid striking images">
            <a:extLst>
              <a:ext uri="{FF2B5EF4-FFF2-40B4-BE49-F238E27FC236}">
                <a16:creationId xmlns:a16="http://schemas.microsoft.com/office/drawing/2014/main" id="{3FCA11B6-A6FD-4612-8B62-883CD5BE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48" y="1701031"/>
            <a:ext cx="3088248" cy="20595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678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77D7BC-E417-41B6-9F4D-74CA73D321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/>
              <a:t>We want to collaborate, talk to us.</a:t>
            </a:r>
            <a:endParaRPr lang="en-US"/>
          </a:p>
        </p:txBody>
      </p:sp>
      <p:pic>
        <p:nvPicPr>
          <p:cNvPr id="12290" name="Picture 2" descr="Zebra Technologies - Wikipedia">
            <a:extLst>
              <a:ext uri="{FF2B5EF4-FFF2-40B4-BE49-F238E27FC236}">
                <a16:creationId xmlns:a16="http://schemas.microsoft.com/office/drawing/2014/main" id="{7CD26796-A3D4-43BC-B7F0-55F695BF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275" y="3572527"/>
            <a:ext cx="933450" cy="3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2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66">
            <a:extLst>
              <a:ext uri="{FF2B5EF4-FFF2-40B4-BE49-F238E27FC236}">
                <a16:creationId xmlns:a16="http://schemas.microsoft.com/office/drawing/2014/main" id="{8505303A-D7E0-470B-A6CB-738A48265DFD}"/>
              </a:ext>
            </a:extLst>
          </p:cNvPr>
          <p:cNvSpPr txBox="1">
            <a:spLocks/>
          </p:cNvSpPr>
          <p:nvPr/>
        </p:nvSpPr>
        <p:spPr>
          <a:xfrm>
            <a:off x="330935" y="361243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Partnership Opportunity</a:t>
            </a:r>
            <a:r>
              <a:rPr lang="en-US"/>
              <a:t> </a:t>
            </a:r>
          </a:p>
          <a:p>
            <a:endParaRPr lang="en-US" sz="700" b="0"/>
          </a:p>
          <a:p>
            <a:r>
              <a:rPr lang="en-US" sz="1400" b="0"/>
              <a:t>We need to collaborate with our partners to deliver a full solution.</a:t>
            </a:r>
          </a:p>
        </p:txBody>
      </p:sp>
      <p:pic>
        <p:nvPicPr>
          <p:cNvPr id="11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A6B1704E-67FE-4D1B-9422-BA682FAF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BC4F14-840B-4890-B6CA-B90C82203F40}"/>
              </a:ext>
            </a:extLst>
          </p:cNvPr>
          <p:cNvSpPr/>
          <p:nvPr/>
        </p:nvSpPr>
        <p:spPr>
          <a:xfrm>
            <a:off x="618565" y="4281676"/>
            <a:ext cx="7604311" cy="410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FFFFFF"/>
                </a:solidFill>
              </a:rPr>
              <a:t>If you are an existing Zebra ISV or partner, please contact your AM representative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1EC4F-721B-416E-B60D-FF760268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189932"/>
            <a:ext cx="4819650" cy="30012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BA1D09-CD6B-4E7E-A268-A8C9ADC968E2}"/>
              </a:ext>
            </a:extLst>
          </p:cNvPr>
          <p:cNvSpPr txBox="1"/>
          <p:nvPr/>
        </p:nvSpPr>
        <p:spPr>
          <a:xfrm>
            <a:off x="1675932" y="4782257"/>
            <a:ext cx="5362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/>
              <a:t>Sign up here </a:t>
            </a:r>
            <a:r>
              <a:rPr lang="en-US" sz="800">
                <a:sym typeface="Wingdings" panose="05000000000000000000" pitchFamily="2" charset="2"/>
              </a:rPr>
              <a:t> </a:t>
            </a:r>
            <a:r>
              <a:rPr lang="en-US" sz="800">
                <a:hlinkClick r:id="rId4"/>
              </a:rPr>
              <a:t>https://www.zebra.com/gb/en/partners/partnerconnect.html</a:t>
            </a:r>
            <a:endParaRPr lang="en-US" sz="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53952-2A0E-42C4-A55A-DA455C8C4D78}"/>
              </a:ext>
            </a:extLst>
          </p:cNvPr>
          <p:cNvSpPr txBox="1"/>
          <p:nvPr/>
        </p:nvSpPr>
        <p:spPr>
          <a:xfrm>
            <a:off x="5852669" y="1743390"/>
            <a:ext cx="2386821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Font typeface="Wingdings"/>
              <a:buChar char="ü"/>
            </a:pPr>
            <a:r>
              <a:rPr lang="en-US" b="1" i="0">
                <a:solidFill>
                  <a:srgbClr val="333D47"/>
                </a:solidFill>
                <a:effectLst/>
                <a:latin typeface="Leelawadee UI Semilight"/>
                <a:cs typeface="Leelawadee UI Semilight"/>
              </a:rPr>
              <a:t>Financial benefits</a:t>
            </a:r>
            <a:r>
              <a:rPr lang="en-US" b="0" i="0">
                <a:solidFill>
                  <a:srgbClr val="333D47"/>
                </a:solidFill>
                <a:effectLst/>
                <a:latin typeface="Leelawadee UI Semilight"/>
                <a:cs typeface="Leelawadee UI Semilight"/>
              </a:rPr>
              <a:t> </a:t>
            </a:r>
            <a:endParaRPr lang="en-US" sz="1200">
              <a:latin typeface="Leelawadee UI Semilight"/>
              <a:cs typeface="Leelawadee UI Semilight"/>
            </a:endParaRPr>
          </a:p>
          <a:p>
            <a:pPr marL="285750" indent="-285750" algn="l">
              <a:buFont typeface="Wingdings"/>
              <a:buChar char="ü"/>
            </a:pPr>
            <a:endParaRPr lang="en-US">
              <a:solidFill>
                <a:srgbClr val="333D47"/>
              </a:solidFill>
              <a:latin typeface="Leelawadee UI Semilight"/>
              <a:cs typeface="Leelawadee UI Semilight"/>
            </a:endParaRPr>
          </a:p>
          <a:p>
            <a:pPr marL="285750" indent="-285750" algn="l">
              <a:buFont typeface="Wingdings"/>
              <a:buChar char="ü"/>
            </a:pPr>
            <a:r>
              <a:rPr lang="en-US" b="1" i="0">
                <a:solidFill>
                  <a:srgbClr val="333D47"/>
                </a:solidFill>
                <a:effectLst/>
                <a:latin typeface="Leelawadee UI Semilight"/>
                <a:cs typeface="Leelawadee UI Semilight"/>
              </a:rPr>
              <a:t>Relationship benefits</a:t>
            </a:r>
            <a:r>
              <a:rPr lang="en-US" b="0" i="0">
                <a:solidFill>
                  <a:srgbClr val="333D47"/>
                </a:solidFill>
                <a:effectLst/>
                <a:latin typeface="Leelawadee UI Semilight"/>
                <a:cs typeface="Leelawadee UI Semilight"/>
              </a:rPr>
              <a:t> </a:t>
            </a:r>
          </a:p>
          <a:p>
            <a:pPr marL="285750" indent="-285750" algn="l">
              <a:buFont typeface="Wingdings"/>
              <a:buChar char="ü"/>
            </a:pPr>
            <a:endParaRPr lang="en-US">
              <a:solidFill>
                <a:srgbClr val="333D47"/>
              </a:solidFill>
              <a:latin typeface="Leelawadee UI Semilight"/>
              <a:cs typeface="Leelawadee UI Semilight"/>
            </a:endParaRPr>
          </a:p>
          <a:p>
            <a:pPr marL="285750" indent="-285750" algn="l">
              <a:buFont typeface="Wingdings"/>
              <a:buChar char="ü"/>
            </a:pPr>
            <a:r>
              <a:rPr lang="en-US" b="1" i="0">
                <a:solidFill>
                  <a:srgbClr val="333D47"/>
                </a:solidFill>
                <a:effectLst/>
                <a:latin typeface="Leelawadee UI Semilight"/>
                <a:cs typeface="Leelawadee UI Semilight"/>
              </a:rPr>
              <a:t>Sales and marketing benefits</a:t>
            </a:r>
            <a:r>
              <a:rPr lang="en-US" b="0" i="0">
                <a:solidFill>
                  <a:srgbClr val="333D47"/>
                </a:solidFill>
                <a:effectLst/>
                <a:latin typeface="Leelawadee UI Semilight"/>
                <a:cs typeface="Leelawadee UI Semilight"/>
              </a:rPr>
              <a:t> </a:t>
            </a:r>
          </a:p>
          <a:p>
            <a:pPr marL="285750" indent="-285750" algn="l">
              <a:buFont typeface="Wingdings"/>
              <a:buChar char="ü"/>
            </a:pPr>
            <a:endParaRPr lang="en-US">
              <a:solidFill>
                <a:srgbClr val="333D47"/>
              </a:solidFill>
              <a:latin typeface="Leelawadee UI Semilight"/>
              <a:cs typeface="Leelawadee UI Semilight"/>
            </a:endParaRPr>
          </a:p>
          <a:p>
            <a:pPr marL="285750" indent="-285750" algn="l">
              <a:buFont typeface="Wingdings"/>
              <a:buChar char="ü"/>
            </a:pPr>
            <a:r>
              <a:rPr lang="en-US" b="1" i="0">
                <a:solidFill>
                  <a:srgbClr val="333D47"/>
                </a:solidFill>
                <a:effectLst/>
                <a:latin typeface="Leelawadee UI Semilight"/>
                <a:cs typeface="Leelawadee UI Semilight"/>
              </a:rPr>
              <a:t>Technical benefits</a:t>
            </a:r>
            <a:r>
              <a:rPr lang="en-US" b="0" i="0">
                <a:solidFill>
                  <a:srgbClr val="333D47"/>
                </a:solidFill>
                <a:effectLst/>
                <a:latin typeface="Leelawadee UI Semilight"/>
                <a:cs typeface="Leelawadee UI Semiligh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0436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66">
            <a:extLst>
              <a:ext uri="{FF2B5EF4-FFF2-40B4-BE49-F238E27FC236}">
                <a16:creationId xmlns:a16="http://schemas.microsoft.com/office/drawing/2014/main" id="{8505303A-D7E0-470B-A6CB-738A48265DFD}"/>
              </a:ext>
            </a:extLst>
          </p:cNvPr>
          <p:cNvSpPr txBox="1">
            <a:spLocks/>
          </p:cNvSpPr>
          <p:nvPr/>
        </p:nvSpPr>
        <p:spPr>
          <a:xfrm>
            <a:off x="330935" y="361243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Partnership Opportunity</a:t>
            </a:r>
            <a:r>
              <a:rPr lang="en-US"/>
              <a:t> </a:t>
            </a:r>
          </a:p>
          <a:p>
            <a:endParaRPr lang="en-US" sz="700" b="0"/>
          </a:p>
          <a:p>
            <a:r>
              <a:rPr lang="en-US" sz="1400" b="0"/>
              <a:t>We need to collaborate with our partners to deliver a full solution.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31868-B7F7-4191-BD76-CD947B9243A9}"/>
              </a:ext>
            </a:extLst>
          </p:cNvPr>
          <p:cNvSpPr txBox="1"/>
          <p:nvPr/>
        </p:nvSpPr>
        <p:spPr>
          <a:xfrm>
            <a:off x="618564" y="1401014"/>
            <a:ext cx="3813735" cy="2492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>
                <a:solidFill>
                  <a:schemeClr val="accent1"/>
                </a:solidFill>
              </a:rPr>
              <a:t>IOTA Developer Support:</a:t>
            </a:r>
            <a:endParaRPr lang="en-US" sz="1200" b="1">
              <a:solidFill>
                <a:schemeClr val="accent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200">
              <a:solidFill>
                <a:schemeClr val="accent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200" err="1">
                <a:solidFill>
                  <a:schemeClr val="accent1"/>
                </a:solidFill>
              </a:rPr>
              <a:t>Jelle</a:t>
            </a:r>
            <a:r>
              <a:rPr lang="en-US" sz="1200">
                <a:solidFill>
                  <a:schemeClr val="accent1"/>
                </a:solidFill>
              </a:rPr>
              <a:t> </a:t>
            </a:r>
            <a:r>
              <a:rPr lang="en-US" sz="1200" err="1">
                <a:solidFill>
                  <a:schemeClr val="accent1"/>
                </a:solidFill>
              </a:rPr>
              <a:t>Millenaar</a:t>
            </a:r>
            <a:r>
              <a:rPr lang="en-US" sz="1200">
                <a:solidFill>
                  <a:schemeClr val="accent1"/>
                </a:solidFill>
              </a:rPr>
              <a:t> (jelle.millenaar@iota.org) 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IOTA Identity: </a:t>
            </a:r>
            <a:r>
              <a:rPr lang="en-US" sz="120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https://github.com/iotaledger/identity.rs</a:t>
            </a:r>
          </a:p>
          <a:p>
            <a:r>
              <a:rPr lang="en-US" sz="1200" err="1">
                <a:solidFill>
                  <a:schemeClr val="accent1"/>
                </a:solidFill>
              </a:rPr>
              <a:t>Selv</a:t>
            </a:r>
            <a:r>
              <a:rPr lang="en-US" sz="1200">
                <a:solidFill>
                  <a:schemeClr val="accent1"/>
                </a:solidFill>
              </a:rPr>
              <a:t>: </a:t>
            </a:r>
            <a:r>
              <a:rPr lang="en-US" sz="120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https://github.com/iotaledger/selv-mobile</a:t>
            </a:r>
            <a:endParaRPr lang="en-US" sz="1200">
              <a:solidFill>
                <a:schemeClr val="accent1"/>
              </a:solidFill>
            </a:endParaRP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Developer support: </a:t>
            </a:r>
          </a:p>
          <a:p>
            <a:r>
              <a:rPr lang="en-US" sz="120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https://docs.iota.org/</a:t>
            </a:r>
            <a:endParaRPr lang="en-US" sz="1200">
              <a:solidFill>
                <a:schemeClr val="accent1"/>
              </a:solidFill>
            </a:endParaRPr>
          </a:p>
          <a:p>
            <a:endParaRPr lang="en-US" sz="1200"/>
          </a:p>
          <a:p>
            <a:r>
              <a:rPr lang="en-US" sz="1200">
                <a:solidFill>
                  <a:schemeClr val="accent1"/>
                </a:solidFill>
              </a:rPr>
              <a:t>IOTA Training:</a:t>
            </a:r>
          </a:p>
          <a:p>
            <a:r>
              <a:rPr lang="en-US" sz="120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https://training.iota.org/</a:t>
            </a:r>
          </a:p>
          <a:p>
            <a:endParaRPr lang="en-GB" sz="12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35057-3F39-46AA-8E3D-8BBBCBF63C0F}"/>
              </a:ext>
            </a:extLst>
          </p:cNvPr>
          <p:cNvSpPr txBox="1"/>
          <p:nvPr/>
        </p:nvSpPr>
        <p:spPr>
          <a:xfrm>
            <a:off x="4711703" y="1401014"/>
            <a:ext cx="4035799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>
                <a:solidFill>
                  <a:schemeClr val="tx1"/>
                </a:solidFill>
              </a:rPr>
              <a:t>Zebra Developer Support: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Zebra </a:t>
            </a:r>
            <a:r>
              <a:rPr lang="en-US" sz="1200" err="1">
                <a:solidFill>
                  <a:schemeClr val="tx1"/>
                </a:solidFill>
              </a:rPr>
              <a:t>CardStudio</a:t>
            </a:r>
            <a:r>
              <a:rPr lang="en-US" sz="1200">
                <a:solidFill>
                  <a:schemeClr val="tx1"/>
                </a:solidFill>
              </a:rPr>
              <a:t> 2.0 support page:</a:t>
            </a:r>
            <a:r>
              <a:rPr lang="en-US" sz="1200">
                <a:solidFill>
                  <a:schemeClr val="accent1"/>
                </a:solidFill>
              </a:rPr>
              <a:t> </a:t>
            </a:r>
            <a:r>
              <a:rPr lang="en-US" sz="1200">
                <a:solidFill>
                  <a:schemeClr val="accent1"/>
                </a:solidFill>
                <a:hlinkClick r:id="rId6"/>
              </a:rPr>
              <a:t>https://www.zebra.com/gb/en/support-downloads/printer-software/design/cardstudio-2-downloads.html</a:t>
            </a:r>
            <a:endParaRPr lang="en-US" sz="1200">
              <a:solidFill>
                <a:schemeClr val="accent1"/>
              </a:solidFill>
            </a:endParaRP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 err="1">
                <a:solidFill>
                  <a:schemeClr val="tx1"/>
                </a:solidFill>
              </a:rPr>
              <a:t>ZebraDesigner</a:t>
            </a:r>
            <a:r>
              <a:rPr lang="en-US" sz="1200">
                <a:solidFill>
                  <a:schemeClr val="tx1"/>
                </a:solidFill>
              </a:rPr>
              <a:t> software support page:</a:t>
            </a:r>
          </a:p>
          <a:p>
            <a:r>
              <a:rPr lang="en-US" sz="1200">
                <a:solidFill>
                  <a:schemeClr val="accent1"/>
                </a:solidFill>
                <a:hlinkClick r:id="rId7"/>
              </a:rPr>
              <a:t>https://www.zebra.com/gb/en/products/software/barcode-printers/print-dna/zebra-designer.html</a:t>
            </a:r>
            <a:endParaRPr lang="en-US" sz="1200">
              <a:solidFill>
                <a:schemeClr val="accent1"/>
              </a:solidFill>
            </a:endParaRP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Zebra </a:t>
            </a:r>
            <a:r>
              <a:rPr lang="en-US" sz="1200" err="1">
                <a:solidFill>
                  <a:schemeClr val="tx1"/>
                </a:solidFill>
              </a:rPr>
              <a:t>Github</a:t>
            </a:r>
            <a:r>
              <a:rPr lang="en-US" sz="1200">
                <a:solidFill>
                  <a:schemeClr val="tx1"/>
                </a:solidFill>
              </a:rPr>
              <a:t> page:</a:t>
            </a:r>
          </a:p>
          <a:p>
            <a:r>
              <a:rPr lang="en-US" sz="1200"/>
              <a:t>ZebraDevs: </a:t>
            </a:r>
            <a:r>
              <a:rPr lang="en-US" sz="1200">
                <a:hlinkClick r:id="rId8"/>
              </a:rPr>
              <a:t>https://github.com/zebradevs</a:t>
            </a:r>
            <a:endParaRPr lang="en-US" sz="1200"/>
          </a:p>
          <a:p>
            <a:r>
              <a:rPr lang="en-US" sz="1200"/>
              <a:t>James S-B: </a:t>
            </a:r>
            <a:r>
              <a:rPr lang="en-US" sz="1200">
                <a:hlinkClick r:id="rId9"/>
              </a:rPr>
              <a:t>https://github.com/JamesSwinton/Zebra-IOTA-VerifiableCredentials</a:t>
            </a:r>
            <a:endParaRPr lang="en-US" sz="1200"/>
          </a:p>
          <a:p>
            <a:endParaRPr lang="en-US" sz="1200"/>
          </a:p>
        </p:txBody>
      </p:sp>
      <p:pic>
        <p:nvPicPr>
          <p:cNvPr id="11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A6B1704E-67FE-4D1B-9422-BA682FAF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BC4F14-840B-4890-B6CA-B90C82203F40}"/>
              </a:ext>
            </a:extLst>
          </p:cNvPr>
          <p:cNvSpPr/>
          <p:nvPr/>
        </p:nvSpPr>
        <p:spPr>
          <a:xfrm>
            <a:off x="618565" y="4281676"/>
            <a:ext cx="7604311" cy="410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FFFFFF"/>
                </a:solidFill>
              </a:rPr>
              <a:t>If you are an existing Zebra ISV or partner, please contact your AM representative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C8D17-698B-4C8B-8274-46F550CAA992}"/>
              </a:ext>
            </a:extLst>
          </p:cNvPr>
          <p:cNvSpPr txBox="1"/>
          <p:nvPr/>
        </p:nvSpPr>
        <p:spPr>
          <a:xfrm>
            <a:off x="1675932" y="4782257"/>
            <a:ext cx="5362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/>
              <a:t>Sign up here </a:t>
            </a:r>
            <a:r>
              <a:rPr lang="en-US" sz="800">
                <a:sym typeface="Wingdings" panose="05000000000000000000" pitchFamily="2" charset="2"/>
              </a:rPr>
              <a:t> </a:t>
            </a:r>
            <a:r>
              <a:rPr lang="en-US" sz="800">
                <a:hlinkClick r:id="rId11"/>
              </a:rPr>
              <a:t>https://www.zebra.com/gb/en/partners/partnerconnect.html</a:t>
            </a:r>
            <a:endParaRPr lang="en-US" sz="8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CA486A9-8E02-4CAE-9A39-32CF6D6ED4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4725" y="82331"/>
            <a:ext cx="1229020" cy="1626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E86F1-08A5-4802-A56B-581E1C46E3B3}"/>
              </a:ext>
            </a:extLst>
          </p:cNvPr>
          <p:cNvSpPr txBox="1"/>
          <p:nvPr/>
        </p:nvSpPr>
        <p:spPr>
          <a:xfrm>
            <a:off x="4985600" y="251578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>
                <a:latin typeface="Calibri"/>
                <a:cs typeface="Calibri"/>
              </a:rPr>
              <a:t> To request a copy please contact: </a:t>
            </a:r>
            <a:endParaRPr lang="en-US" sz="800"/>
          </a:p>
          <a:p>
            <a:pPr algn="r"/>
            <a:r>
              <a:rPr lang="en-US" sz="800">
                <a:latin typeface="Calibri"/>
                <a:cs typeface="Calibri"/>
                <a:hlinkClick r:id="rId13"/>
              </a:rPr>
              <a:t>integrations@iota.org</a:t>
            </a:r>
            <a:endParaRPr lang="en-US" sz="800">
              <a:latin typeface="Calibri"/>
              <a:cs typeface="Calibri"/>
            </a:endParaRPr>
          </a:p>
          <a:p>
            <a:pPr algn="r"/>
            <a:r>
              <a:rPr lang="en-US" sz="800">
                <a:latin typeface="Calibri"/>
                <a:cs typeface="Calibri"/>
                <a:hlinkClick r:id="rId14"/>
              </a:rPr>
              <a:t>michele@iota.org</a:t>
            </a:r>
            <a:endParaRPr lang="en-US" sz="800">
              <a:latin typeface="Calibri"/>
              <a:cs typeface="Calibri"/>
            </a:endParaRPr>
          </a:p>
          <a:p>
            <a:pPr algn="r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88159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77D7BC-E417-41B6-9F4D-74CA73D321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/>
              <a:t>Future developments...</a:t>
            </a:r>
            <a:endParaRPr lang="en-US"/>
          </a:p>
        </p:txBody>
      </p:sp>
      <p:pic>
        <p:nvPicPr>
          <p:cNvPr id="12290" name="Picture 2" descr="Zebra Technologies - Wikipedia">
            <a:extLst>
              <a:ext uri="{FF2B5EF4-FFF2-40B4-BE49-F238E27FC236}">
                <a16:creationId xmlns:a16="http://schemas.microsoft.com/office/drawing/2014/main" id="{7CD26796-A3D4-43BC-B7F0-55F695BF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275" y="3572527"/>
            <a:ext cx="933450" cy="3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22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86DB6703-EFBA-42A8-BDE5-DC18DE33FDE1}"/>
              </a:ext>
            </a:extLst>
          </p:cNvPr>
          <p:cNvSpPr/>
          <p:nvPr/>
        </p:nvSpPr>
        <p:spPr>
          <a:xfrm>
            <a:off x="2520950" y="2508250"/>
            <a:ext cx="3117850" cy="572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134FD173-06E3-4968-96BB-43CA8204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r code standards for vaccine products in Canada (update 2014-2015) -  Canada.ca">
            <a:extLst>
              <a:ext uri="{FF2B5EF4-FFF2-40B4-BE49-F238E27FC236}">
                <a16:creationId xmlns:a16="http://schemas.microsoft.com/office/drawing/2014/main" id="{5383049A-6DF8-47B6-B66D-1C21C2A0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767" y="2453219"/>
            <a:ext cx="1326216" cy="74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B065C6-46E3-48A5-9082-E867A0E57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2"/>
          <a:stretch/>
        </p:blipFill>
        <p:spPr bwMode="auto">
          <a:xfrm>
            <a:off x="843070" y="1417854"/>
            <a:ext cx="2019300" cy="268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66;p66">
            <a:extLst>
              <a:ext uri="{FF2B5EF4-FFF2-40B4-BE49-F238E27FC236}">
                <a16:creationId xmlns:a16="http://schemas.microsoft.com/office/drawing/2014/main" id="{D5A5DF93-A244-4B85-B49E-E72020340EBD}"/>
              </a:ext>
            </a:extLst>
          </p:cNvPr>
          <p:cNvSpPr txBox="1">
            <a:spLocks/>
          </p:cNvSpPr>
          <p:nvPr/>
        </p:nvSpPr>
        <p:spPr>
          <a:xfrm>
            <a:off x="330935" y="361243"/>
            <a:ext cx="893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What is the history of my vaccine ?</a:t>
            </a:r>
            <a:endParaRPr lang="en-US"/>
          </a:p>
          <a:p>
            <a:endParaRPr lang="en-US" sz="700" b="0"/>
          </a:p>
          <a:p>
            <a:r>
              <a:rPr lang="en-US" sz="1400" b="0"/>
              <a:t>Enriching the data</a:t>
            </a:r>
          </a:p>
        </p:txBody>
      </p:sp>
      <p:pic>
        <p:nvPicPr>
          <p:cNvPr id="6" name="Google Shape;423;p64">
            <a:extLst>
              <a:ext uri="{FF2B5EF4-FFF2-40B4-BE49-F238E27FC236}">
                <a16:creationId xmlns:a16="http://schemas.microsoft.com/office/drawing/2014/main" id="{C73B155C-B667-45A8-9F74-03D16B5DF7B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37795"/>
          <a:stretch/>
        </p:blipFill>
        <p:spPr>
          <a:xfrm>
            <a:off x="5819155" y="1434889"/>
            <a:ext cx="1242045" cy="154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47;p85">
            <a:extLst>
              <a:ext uri="{FF2B5EF4-FFF2-40B4-BE49-F238E27FC236}">
                <a16:creationId xmlns:a16="http://schemas.microsoft.com/office/drawing/2014/main" id="{B42DBB8F-9882-45CF-B64F-7FF4975012C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6641" y="1640300"/>
            <a:ext cx="1059009" cy="1134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Just being around your cellphone affects your thinking - Neuroscience News">
            <a:extLst>
              <a:ext uri="{FF2B5EF4-FFF2-40B4-BE49-F238E27FC236}">
                <a16:creationId xmlns:a16="http://schemas.microsoft.com/office/drawing/2014/main" id="{9E11A424-656E-48F9-94F3-AC1121E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61" y="3268878"/>
            <a:ext cx="1484119" cy="8348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2B344AF4-EB89-4A5B-B5EE-08E5F49DDF79}"/>
              </a:ext>
            </a:extLst>
          </p:cNvPr>
          <p:cNvSpPr/>
          <p:nvPr/>
        </p:nvSpPr>
        <p:spPr>
          <a:xfrm>
            <a:off x="7545280" y="2889250"/>
            <a:ext cx="1166920" cy="914400"/>
          </a:xfrm>
          <a:prstGeom prst="wedgeEllipseCallout">
            <a:avLst>
              <a:gd name="adj1" fmla="val -81780"/>
              <a:gd name="adj2" fmla="val 42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>
                <a:solidFill>
                  <a:srgbClr val="FFFFFF"/>
                </a:solidFill>
              </a:rPr>
              <a:t>Origin</a:t>
            </a:r>
          </a:p>
          <a:p>
            <a:pPr algn="ctr"/>
            <a:r>
              <a:rPr lang="en-GB" sz="800">
                <a:solidFill>
                  <a:srgbClr val="FFFFFF"/>
                </a:solidFill>
              </a:rPr>
              <a:t>Temperature</a:t>
            </a:r>
          </a:p>
          <a:p>
            <a:pPr algn="ctr"/>
            <a:r>
              <a:rPr lang="en-GB" sz="800">
                <a:solidFill>
                  <a:srgbClr val="FFFFFF"/>
                </a:solidFill>
              </a:rPr>
              <a:t>Batch number</a:t>
            </a:r>
          </a:p>
          <a:p>
            <a:pPr algn="ctr"/>
            <a:r>
              <a:rPr lang="en-GB" sz="800">
                <a:solidFill>
                  <a:srgbClr val="FFFFFF"/>
                </a:solidFill>
              </a:rPr>
              <a:t>etc</a:t>
            </a:r>
            <a:endParaRPr lang="en-US" sz="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33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77EFF497-3B4F-4897-8067-3ABDB9F85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243" y="2260360"/>
            <a:ext cx="417724" cy="218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ubirch">
            <a:extLst>
              <a:ext uri="{FF2B5EF4-FFF2-40B4-BE49-F238E27FC236}">
                <a16:creationId xmlns:a16="http://schemas.microsoft.com/office/drawing/2014/main" id="{A3E0C953-A67D-4A47-80AE-8110317E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24" y="3984431"/>
            <a:ext cx="543773" cy="284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27;p64">
            <a:extLst>
              <a:ext uri="{FF2B5EF4-FFF2-40B4-BE49-F238E27FC236}">
                <a16:creationId xmlns:a16="http://schemas.microsoft.com/office/drawing/2014/main" id="{6333146D-0024-4770-A9F5-513B56E94401}"/>
              </a:ext>
            </a:extLst>
          </p:cNvPr>
          <p:cNvSpPr txBox="1">
            <a:spLocks/>
          </p:cNvSpPr>
          <p:nvPr/>
        </p:nvSpPr>
        <p:spPr>
          <a:xfrm>
            <a:off x="416350" y="378942"/>
            <a:ext cx="33604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Q&amp;A</a:t>
            </a:r>
          </a:p>
        </p:txBody>
      </p:sp>
      <p:pic>
        <p:nvPicPr>
          <p:cNvPr id="2050" name="Picture 2" descr="Jelle Femmo Millenaar">
            <a:extLst>
              <a:ext uri="{FF2B5EF4-FFF2-40B4-BE49-F238E27FC236}">
                <a16:creationId xmlns:a16="http://schemas.microsoft.com/office/drawing/2014/main" id="{02D6B032-5AFF-44BB-94A9-91425073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05" y="3169717"/>
            <a:ext cx="956982" cy="956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tthias Jugel">
            <a:extLst>
              <a:ext uri="{FF2B5EF4-FFF2-40B4-BE49-F238E27FC236}">
                <a16:creationId xmlns:a16="http://schemas.microsoft.com/office/drawing/2014/main" id="{A786C1C8-6E6B-4731-9A58-EB5A55F5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24" y="3169719"/>
            <a:ext cx="956981" cy="9569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 alt text provided for this image">
            <a:extLst>
              <a:ext uri="{FF2B5EF4-FFF2-40B4-BE49-F238E27FC236}">
                <a16:creationId xmlns:a16="http://schemas.microsoft.com/office/drawing/2014/main" id="{43981FBF-021C-44AE-BC52-81A0CC16E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219" y="1447232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o alt text provided for this image">
            <a:extLst>
              <a:ext uri="{FF2B5EF4-FFF2-40B4-BE49-F238E27FC236}">
                <a16:creationId xmlns:a16="http://schemas.microsoft.com/office/drawing/2014/main" id="{085FC8FF-A8EC-41E8-BBFC-205D0F4BE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25" y="1447232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o alt text provided for this image">
            <a:extLst>
              <a:ext uri="{FF2B5EF4-FFF2-40B4-BE49-F238E27FC236}">
                <a16:creationId xmlns:a16="http://schemas.microsoft.com/office/drawing/2014/main" id="{5B8DE35B-7436-4030-8D56-DE8C4F9E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31" y="1447232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A3F21F-89C6-4ADB-8A81-4B32331FF6BE}"/>
              </a:ext>
            </a:extLst>
          </p:cNvPr>
          <p:cNvSpPr txBox="1"/>
          <p:nvPr/>
        </p:nvSpPr>
        <p:spPr>
          <a:xfrm>
            <a:off x="2323525" y="1631094"/>
            <a:ext cx="1071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Alex Fryer</a:t>
            </a:r>
          </a:p>
          <a:p>
            <a:r>
              <a:rPr lang="en-GB" sz="700"/>
              <a:t>Regional Product Manager IES, EMEA</a:t>
            </a:r>
          </a:p>
          <a:p>
            <a:r>
              <a:rPr lang="en-GB" sz="700">
                <a:hlinkClick r:id="rId9"/>
              </a:rPr>
              <a:t>alex.fryer@zebra.com</a:t>
            </a:r>
            <a:endParaRPr lang="en-GB" sz="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D4BFC-28ED-4A73-95D3-57522A305F94}"/>
              </a:ext>
            </a:extLst>
          </p:cNvPr>
          <p:cNvSpPr txBox="1"/>
          <p:nvPr/>
        </p:nvSpPr>
        <p:spPr>
          <a:xfrm>
            <a:off x="4490738" y="1631094"/>
            <a:ext cx="107156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Ricardo Moreno</a:t>
            </a:r>
          </a:p>
          <a:p>
            <a:r>
              <a:rPr lang="en-GB" sz="700"/>
              <a:t>Regional Product Manager Card, EMEA</a:t>
            </a:r>
          </a:p>
          <a:p>
            <a:r>
              <a:rPr lang="en-GB" sz="700">
                <a:hlinkClick r:id="rId10"/>
              </a:rPr>
              <a:t>rmoreno@zebra.com</a:t>
            </a:r>
            <a:endParaRPr lang="en-GB" sz="700"/>
          </a:p>
          <a:p>
            <a:endParaRPr lang="en-GB" sz="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67643-8BBA-4E17-876B-99954FF5EF75}"/>
              </a:ext>
            </a:extLst>
          </p:cNvPr>
          <p:cNvSpPr txBox="1"/>
          <p:nvPr/>
        </p:nvSpPr>
        <p:spPr>
          <a:xfrm>
            <a:off x="6700538" y="1631094"/>
            <a:ext cx="15425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James Swinton Bland</a:t>
            </a:r>
          </a:p>
          <a:p>
            <a:r>
              <a:rPr lang="en-GB" sz="700"/>
              <a:t>Developer Advocate, </a:t>
            </a:r>
          </a:p>
          <a:p>
            <a:r>
              <a:rPr lang="en-GB" sz="700"/>
              <a:t>EMEA</a:t>
            </a:r>
          </a:p>
          <a:p>
            <a:r>
              <a:rPr lang="en-GB" sz="700">
                <a:hlinkClick r:id="rId11"/>
              </a:rPr>
              <a:t>james.swintonbland@zebra.com</a:t>
            </a:r>
            <a:endParaRPr lang="en-GB" sz="700"/>
          </a:p>
          <a:p>
            <a:endParaRPr lang="en-GB" sz="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DB38BD-D316-41EC-AD4F-E2BB1DF48426}"/>
              </a:ext>
            </a:extLst>
          </p:cNvPr>
          <p:cNvSpPr txBox="1"/>
          <p:nvPr/>
        </p:nvSpPr>
        <p:spPr>
          <a:xfrm>
            <a:off x="5898552" y="3386600"/>
            <a:ext cx="139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Leo </a:t>
            </a:r>
            <a:r>
              <a:rPr lang="en-GB" sz="700" b="1" err="1"/>
              <a:t>Jugel</a:t>
            </a:r>
            <a:endParaRPr lang="en-GB" sz="700" b="1"/>
          </a:p>
          <a:p>
            <a:r>
              <a:rPr lang="en-GB" sz="700"/>
              <a:t>CTO</a:t>
            </a:r>
          </a:p>
          <a:p>
            <a:r>
              <a:rPr lang="en-GB" sz="700">
                <a:hlinkClick r:id="rId12"/>
              </a:rPr>
              <a:t>matthias.jugel@ubirch.com</a:t>
            </a:r>
            <a:endParaRPr lang="en-GB" sz="700"/>
          </a:p>
          <a:p>
            <a:endParaRPr lang="en-GB" sz="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E1C76-AC42-47AB-87E6-D3E3DDB83E9D}"/>
              </a:ext>
            </a:extLst>
          </p:cNvPr>
          <p:cNvSpPr txBox="1"/>
          <p:nvPr/>
        </p:nvSpPr>
        <p:spPr>
          <a:xfrm>
            <a:off x="3355700" y="3386597"/>
            <a:ext cx="1134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/>
              <a:t>Jelle Millenaar</a:t>
            </a:r>
          </a:p>
          <a:p>
            <a:r>
              <a:rPr lang="en-GB" sz="700"/>
              <a:t>Lead Identity</a:t>
            </a:r>
          </a:p>
          <a:p>
            <a:r>
              <a:rPr lang="en-GB" sz="700">
                <a:hlinkClick r:id="rId13"/>
              </a:rPr>
              <a:t>jelle.millenaar@iota.org</a:t>
            </a:r>
            <a:endParaRPr lang="en-GB" sz="700"/>
          </a:p>
        </p:txBody>
      </p:sp>
      <p:pic>
        <p:nvPicPr>
          <p:cNvPr id="24" name="Picture 18" descr="Image result for iota">
            <a:extLst>
              <a:ext uri="{FF2B5EF4-FFF2-40B4-BE49-F238E27FC236}">
                <a16:creationId xmlns:a16="http://schemas.microsoft.com/office/drawing/2014/main" id="{10E644C5-AF56-406F-BF6A-4C9F06CC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85" y="4070566"/>
            <a:ext cx="490818" cy="164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7F127DDD-1F6A-4068-AC45-6333CC13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18" y="2246468"/>
            <a:ext cx="417724" cy="218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ADA1AC6D-1A61-457C-8A8D-100FFD023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68" y="2254843"/>
            <a:ext cx="417724" cy="218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59">
            <a:extLst>
              <a:ext uri="{FF2B5EF4-FFF2-40B4-BE49-F238E27FC236}">
                <a16:creationId xmlns:a16="http://schemas.microsoft.com/office/drawing/2014/main" id="{E4E14F45-5E8D-48C7-B895-A482022F5908}"/>
              </a:ext>
            </a:extLst>
          </p:cNvPr>
          <p:cNvSpPr txBox="1"/>
          <p:nvPr/>
        </p:nvSpPr>
        <p:spPr>
          <a:xfrm>
            <a:off x="532271" y="1597874"/>
            <a:ext cx="406515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8" indent="-171458" defTabSz="457223">
              <a:lnSpc>
                <a:spcPct val="90000"/>
              </a:lnSpc>
              <a:spcBef>
                <a:spcPts val="500"/>
              </a:spcBef>
              <a:buClr>
                <a:srgbClr val="8493AD"/>
              </a:buClr>
              <a:buSzPts val="2000"/>
              <a:buFont typeface="Arial"/>
              <a:buChar char="●"/>
            </a:pPr>
            <a:r>
              <a:rPr lang="en" sz="1000" b="1">
                <a:solidFill>
                  <a:srgbClr val="485776"/>
                </a:solidFill>
                <a:latin typeface="Lora"/>
                <a:ea typeface="Roboto"/>
                <a:cs typeface="Roboto"/>
                <a:sym typeface="Roboto"/>
              </a:rPr>
              <a:t>440</a:t>
            </a:r>
            <a:r>
              <a:rPr lang="en" sz="1000">
                <a:solidFill>
                  <a:srgbClr val="485776"/>
                </a:solidFill>
                <a:latin typeface="Lora"/>
                <a:ea typeface="Roboto"/>
                <a:cs typeface="Roboto"/>
                <a:sym typeface="Roboto"/>
              </a:rPr>
              <a:t> Academic References from </a:t>
            </a:r>
            <a:r>
              <a:rPr lang="en" sz="1000" b="1">
                <a:solidFill>
                  <a:srgbClr val="485776"/>
                </a:solidFill>
                <a:latin typeface="Lora"/>
                <a:ea typeface="Roboto"/>
                <a:cs typeface="Roboto"/>
                <a:sym typeface="Roboto"/>
              </a:rPr>
              <a:t>266</a:t>
            </a:r>
            <a:r>
              <a:rPr lang="en" sz="1000">
                <a:solidFill>
                  <a:srgbClr val="485776"/>
                </a:solidFill>
                <a:latin typeface="Lora"/>
                <a:ea typeface="Roboto"/>
                <a:cs typeface="Roboto"/>
                <a:sym typeface="Roboto"/>
              </a:rPr>
              <a:t> Academic Institutions</a:t>
            </a:r>
            <a:endParaRPr>
              <a:solidFill>
                <a:srgbClr val="485776"/>
              </a:solidFill>
              <a:latin typeface="Lora"/>
            </a:endParaRPr>
          </a:p>
          <a:p>
            <a:pPr marL="171458" indent="-171458" defTabSz="457223">
              <a:lnSpc>
                <a:spcPct val="90000"/>
              </a:lnSpc>
              <a:spcBef>
                <a:spcPts val="500"/>
              </a:spcBef>
              <a:buClr>
                <a:srgbClr val="8493AD"/>
              </a:buClr>
              <a:buSzPts val="2000"/>
              <a:buFont typeface="Arial"/>
              <a:buChar char="●"/>
            </a:pPr>
            <a:r>
              <a:rPr lang="en" sz="1000" b="1">
                <a:solidFill>
                  <a:srgbClr val="485776"/>
                </a:solidFill>
                <a:latin typeface="Lora"/>
                <a:ea typeface="Roboto"/>
                <a:cs typeface="Roboto"/>
                <a:sym typeface="Roboto"/>
              </a:rPr>
              <a:t>120+ associates </a:t>
            </a:r>
            <a:r>
              <a:rPr lang="en" sz="1000">
                <a:solidFill>
                  <a:srgbClr val="485776"/>
                </a:solidFill>
                <a:latin typeface="Lora"/>
                <a:ea typeface="Roboto"/>
                <a:cs typeface="Roboto"/>
                <a:sym typeface="Roboto"/>
              </a:rPr>
              <a:t>in 23+ countries around the world</a:t>
            </a:r>
            <a:endParaRPr>
              <a:solidFill>
                <a:srgbClr val="485776"/>
              </a:solidFill>
              <a:latin typeface="Lora"/>
            </a:endParaRPr>
          </a:p>
        </p:txBody>
      </p:sp>
      <p:sp>
        <p:nvSpPr>
          <p:cNvPr id="8" name="Google Shape;368;p59">
            <a:extLst>
              <a:ext uri="{FF2B5EF4-FFF2-40B4-BE49-F238E27FC236}">
                <a16:creationId xmlns:a16="http://schemas.microsoft.com/office/drawing/2014/main" id="{731589FA-F8A3-483E-A44F-4570A15ED90D}"/>
              </a:ext>
            </a:extLst>
          </p:cNvPr>
          <p:cNvSpPr txBox="1"/>
          <p:nvPr/>
        </p:nvSpPr>
        <p:spPr>
          <a:xfrm>
            <a:off x="532274" y="3076790"/>
            <a:ext cx="1877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457223">
              <a:lnSpc>
                <a:spcPct val="90000"/>
              </a:lnSpc>
            </a:pPr>
            <a:r>
              <a:rPr lang="en" sz="1200" b="1">
                <a:solidFill>
                  <a:srgbClr val="131F37"/>
                </a:solidFill>
                <a:latin typeface="Lora"/>
                <a:ea typeface="Montserrat"/>
                <a:cs typeface="Montserrat"/>
                <a:sym typeface="Montserrat"/>
              </a:rPr>
              <a:t>What we deliver</a:t>
            </a:r>
            <a:endParaRPr sz="1200">
              <a:solidFill>
                <a:srgbClr val="131F37"/>
              </a:solidFill>
              <a:latin typeface="Lora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369;p59">
            <a:extLst>
              <a:ext uri="{FF2B5EF4-FFF2-40B4-BE49-F238E27FC236}">
                <a16:creationId xmlns:a16="http://schemas.microsoft.com/office/drawing/2014/main" id="{DDE9F723-AFBA-48BD-87F1-26DC7C5C61AC}"/>
              </a:ext>
            </a:extLst>
          </p:cNvPr>
          <p:cNvSpPr txBox="1"/>
          <p:nvPr/>
        </p:nvSpPr>
        <p:spPr>
          <a:xfrm>
            <a:off x="532271" y="3335384"/>
            <a:ext cx="2874384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8" indent="-171458" defTabSz="457223">
              <a:lnSpc>
                <a:spcPct val="90000"/>
              </a:lnSpc>
              <a:spcBef>
                <a:spcPts val="500"/>
              </a:spcBef>
              <a:buClr>
                <a:srgbClr val="8493AD"/>
              </a:buClr>
              <a:buSzPts val="2000"/>
              <a:buFont typeface="Arial"/>
              <a:buChar char="●"/>
            </a:pPr>
            <a:r>
              <a:rPr lang="en" sz="1000">
                <a:solidFill>
                  <a:srgbClr val="485776"/>
                </a:solidFill>
                <a:latin typeface="Lora"/>
                <a:ea typeface="Roboto"/>
                <a:cs typeface="Roboto"/>
                <a:sym typeface="Roboto"/>
              </a:rPr>
              <a:t>The Tangle: Build and Research on Distributed Ledger Technologies</a:t>
            </a:r>
            <a:endParaRPr sz="1000">
              <a:solidFill>
                <a:srgbClr val="485776"/>
              </a:solidFill>
              <a:latin typeface="Lora"/>
              <a:ea typeface="Roboto"/>
              <a:cs typeface="Roboto"/>
              <a:sym typeface="Roboto"/>
            </a:endParaRPr>
          </a:p>
          <a:p>
            <a:pPr marL="171458" indent="-171458" defTabSz="457223">
              <a:lnSpc>
                <a:spcPct val="90000"/>
              </a:lnSpc>
              <a:spcBef>
                <a:spcPts val="500"/>
              </a:spcBef>
              <a:buClr>
                <a:srgbClr val="8493AD"/>
              </a:buClr>
              <a:buSzPts val="2000"/>
              <a:buFont typeface="Arial"/>
              <a:buChar char="●"/>
            </a:pPr>
            <a:r>
              <a:rPr lang="en" sz="1000">
                <a:solidFill>
                  <a:srgbClr val="485776"/>
                </a:solidFill>
                <a:latin typeface="Lora"/>
                <a:ea typeface="Roboto"/>
                <a:cs typeface="Roboto"/>
                <a:sym typeface="Roboto"/>
              </a:rPr>
              <a:t>Open source software</a:t>
            </a:r>
            <a:endParaRPr sz="1000">
              <a:solidFill>
                <a:srgbClr val="485776"/>
              </a:solidFill>
              <a:latin typeface="Lora"/>
              <a:ea typeface="Roboto"/>
              <a:cs typeface="Roboto"/>
              <a:sym typeface="Roboto"/>
            </a:endParaRPr>
          </a:p>
          <a:p>
            <a:pPr marL="171458" indent="-171458" defTabSz="457223">
              <a:lnSpc>
                <a:spcPct val="90000"/>
              </a:lnSpc>
              <a:spcBef>
                <a:spcPts val="500"/>
              </a:spcBef>
              <a:buClr>
                <a:srgbClr val="8493AD"/>
              </a:buClr>
              <a:buSzPts val="2000"/>
              <a:buFont typeface="Arial"/>
              <a:buChar char="●"/>
            </a:pPr>
            <a:r>
              <a:rPr lang="en" sz="1000">
                <a:solidFill>
                  <a:srgbClr val="485776"/>
                </a:solidFill>
                <a:latin typeface="Lora"/>
                <a:ea typeface="Roboto"/>
                <a:cs typeface="Roboto"/>
                <a:sym typeface="Roboto"/>
              </a:rPr>
              <a:t>Ecosystem / network support</a:t>
            </a:r>
            <a:endParaRPr sz="1000">
              <a:solidFill>
                <a:srgbClr val="485776"/>
              </a:solidFill>
              <a:latin typeface="Lora"/>
              <a:ea typeface="Roboto"/>
              <a:cs typeface="Roboto"/>
              <a:sym typeface="Roboto"/>
            </a:endParaRPr>
          </a:p>
          <a:p>
            <a:pPr defTabSz="457223">
              <a:lnSpc>
                <a:spcPct val="90000"/>
              </a:lnSpc>
              <a:spcBef>
                <a:spcPts val="500"/>
              </a:spcBef>
            </a:pPr>
            <a:endParaRPr sz="1000">
              <a:solidFill>
                <a:srgbClr val="485776"/>
              </a:solidFill>
              <a:latin typeface="Lora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434;p63">
            <a:extLst>
              <a:ext uri="{FF2B5EF4-FFF2-40B4-BE49-F238E27FC236}">
                <a16:creationId xmlns:a16="http://schemas.microsoft.com/office/drawing/2014/main" id="{AF10ABCA-DC5F-4A83-9590-5ADB844D5C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855917" y="3593152"/>
            <a:ext cx="1444049" cy="1179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9;p63">
            <a:extLst>
              <a:ext uri="{FF2B5EF4-FFF2-40B4-BE49-F238E27FC236}">
                <a16:creationId xmlns:a16="http://schemas.microsoft.com/office/drawing/2014/main" id="{62B697D5-1416-4129-A217-7E2BBB10C6B0}"/>
              </a:ext>
            </a:extLst>
          </p:cNvPr>
          <p:cNvSpPr txBox="1"/>
          <p:nvPr/>
        </p:nvSpPr>
        <p:spPr>
          <a:xfrm>
            <a:off x="2783368" y="2455793"/>
            <a:ext cx="729218" cy="50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457223">
              <a:buSzPts val="1700"/>
            </a:pPr>
            <a:r>
              <a:rPr lang="en" sz="825">
                <a:solidFill>
                  <a:srgbClr val="485776"/>
                </a:solidFill>
                <a:latin typeface="Lora"/>
                <a:ea typeface="Roboto Light"/>
                <a:cs typeface="Roboto Light"/>
                <a:sym typeface="Roboto Light"/>
              </a:rPr>
              <a:t>Highly Scalable</a:t>
            </a:r>
            <a:endParaRPr sz="825">
              <a:solidFill>
                <a:srgbClr val="485776"/>
              </a:solidFill>
              <a:latin typeface="Lora"/>
              <a:ea typeface="Roboto Light"/>
              <a:cs typeface="Roboto Light"/>
              <a:sym typeface="Roboto Light"/>
            </a:endParaRPr>
          </a:p>
        </p:txBody>
      </p:sp>
      <p:sp>
        <p:nvSpPr>
          <p:cNvPr id="18" name="Google Shape;441;p63">
            <a:extLst>
              <a:ext uri="{FF2B5EF4-FFF2-40B4-BE49-F238E27FC236}">
                <a16:creationId xmlns:a16="http://schemas.microsoft.com/office/drawing/2014/main" id="{86A38DE0-681F-49B5-A6F7-EEBEADDA8A91}"/>
              </a:ext>
            </a:extLst>
          </p:cNvPr>
          <p:cNvSpPr txBox="1"/>
          <p:nvPr/>
        </p:nvSpPr>
        <p:spPr>
          <a:xfrm>
            <a:off x="1480915" y="2378901"/>
            <a:ext cx="661832" cy="3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457223">
              <a:buSzPts val="1700"/>
            </a:pPr>
            <a:r>
              <a:rPr lang="en" sz="825">
                <a:solidFill>
                  <a:srgbClr val="485776"/>
                </a:solidFill>
                <a:latin typeface="Lora"/>
                <a:ea typeface="Roboto Light"/>
                <a:cs typeface="Roboto Light"/>
                <a:sym typeface="Roboto Light"/>
              </a:rPr>
              <a:t>Secure data transfer</a:t>
            </a:r>
            <a:endParaRPr sz="825">
              <a:solidFill>
                <a:srgbClr val="485776"/>
              </a:solidFill>
              <a:latin typeface="Lora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" name="Google Shape;444;p63">
            <a:extLst>
              <a:ext uri="{FF2B5EF4-FFF2-40B4-BE49-F238E27FC236}">
                <a16:creationId xmlns:a16="http://schemas.microsoft.com/office/drawing/2014/main" id="{420F3AD2-A914-43DD-952D-1305F2F8B9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427" y="2375188"/>
            <a:ext cx="568243" cy="46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46;p63">
            <a:extLst>
              <a:ext uri="{FF2B5EF4-FFF2-40B4-BE49-F238E27FC236}">
                <a16:creationId xmlns:a16="http://schemas.microsoft.com/office/drawing/2014/main" id="{09D27F0E-DA7D-4A48-A293-95D216895E4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655" y="2375188"/>
            <a:ext cx="487065" cy="4814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1BC0DBA-DA23-4DD5-96FE-79D67FD02630}"/>
              </a:ext>
            </a:extLst>
          </p:cNvPr>
          <p:cNvGrpSpPr/>
          <p:nvPr/>
        </p:nvGrpSpPr>
        <p:grpSpPr>
          <a:xfrm>
            <a:off x="5350395" y="2963497"/>
            <a:ext cx="1533553" cy="416645"/>
            <a:chOff x="2106233" y="2078495"/>
            <a:chExt cx="2044736" cy="55552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18384A0-33B9-4C1B-A68C-2A6006CE0C97}"/>
                </a:ext>
              </a:extLst>
            </p:cNvPr>
            <p:cNvSpPr/>
            <p:nvPr/>
          </p:nvSpPr>
          <p:spPr>
            <a:xfrm>
              <a:off x="2382780" y="2078495"/>
              <a:ext cx="1368040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050" b="1">
                  <a:ea typeface="Proxima Nova" charset="0"/>
                  <a:cs typeface="Proxima Nova" charset="0"/>
                </a:rPr>
                <a:t>$447m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D62CB3-F3FB-4A44-B7BD-EA3908C8145B}"/>
                </a:ext>
              </a:extLst>
            </p:cNvPr>
            <p:cNvSpPr/>
            <p:nvPr/>
          </p:nvSpPr>
          <p:spPr>
            <a:xfrm>
              <a:off x="2390634" y="2449356"/>
              <a:ext cx="1760335" cy="18466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defTabSz="685800">
                <a:defRPr/>
              </a:pPr>
              <a:r>
                <a:rPr lang="en-US" sz="900"/>
                <a:t>R&amp;D expenditure (2019)</a:t>
              </a:r>
              <a:endParaRPr lang="en-US"/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E32FEEAC-F251-431C-A856-F44F7CF32F6C}"/>
                </a:ext>
              </a:extLst>
            </p:cNvPr>
            <p:cNvSpPr/>
            <p:nvPr/>
          </p:nvSpPr>
          <p:spPr>
            <a:xfrm flipV="1">
              <a:off x="2106233" y="2115128"/>
              <a:ext cx="274320" cy="271461"/>
            </a:xfrm>
            <a:prstGeom prst="rtTriangle">
              <a:avLst/>
            </a:prstGeom>
            <a:gradFill rotWithShape="1">
              <a:gsLst>
                <a:gs pos="50000">
                  <a:srgbClr val="01CAFF"/>
                </a:gs>
                <a:gs pos="0">
                  <a:srgbClr val="01FFFF"/>
                </a:gs>
                <a:gs pos="100000">
                  <a:srgbClr val="0099FF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lIns="68580" tIns="34290" rIns="68580" bIns="34290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825" b="1"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E06563-1C33-49C3-A1B3-B4F8F1058972}"/>
              </a:ext>
            </a:extLst>
          </p:cNvPr>
          <p:cNvGrpSpPr/>
          <p:nvPr/>
        </p:nvGrpSpPr>
        <p:grpSpPr>
          <a:xfrm>
            <a:off x="5350395" y="1659371"/>
            <a:ext cx="1636748" cy="561036"/>
            <a:chOff x="5104089" y="2078495"/>
            <a:chExt cx="2182330" cy="7480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A59907-4E48-46C7-B364-73316935439C}"/>
                </a:ext>
              </a:extLst>
            </p:cNvPr>
            <p:cNvSpPr/>
            <p:nvPr/>
          </p:nvSpPr>
          <p:spPr>
            <a:xfrm>
              <a:off x="5370380" y="2078495"/>
              <a:ext cx="1666921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050" b="1">
                  <a:ea typeface="Proxima Nova" charset="0"/>
                  <a:cs typeface="Proxima Nova" charset="0"/>
                </a:rPr>
                <a:t>4,900+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57B3D3-D11B-4188-A3C9-C09CA5F8E09D}"/>
                </a:ext>
              </a:extLst>
            </p:cNvPr>
            <p:cNvSpPr/>
            <p:nvPr/>
          </p:nvSpPr>
          <p:spPr>
            <a:xfrm>
              <a:off x="5370380" y="2457211"/>
              <a:ext cx="1916039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900">
                  <a:ea typeface="Proxima Nova Medium" charset="0"/>
                  <a:cs typeface="Proxima Nova Medium" charset="0"/>
                </a:rPr>
                <a:t>US &amp; intl patents issued and pending</a:t>
              </a:r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B7F59D04-7383-4DEA-9F82-1B6F303E65B0}"/>
                </a:ext>
              </a:extLst>
            </p:cNvPr>
            <p:cNvSpPr/>
            <p:nvPr/>
          </p:nvSpPr>
          <p:spPr>
            <a:xfrm flipV="1">
              <a:off x="5104089" y="2111447"/>
              <a:ext cx="274320" cy="271461"/>
            </a:xfrm>
            <a:prstGeom prst="rtTriangle">
              <a:avLst/>
            </a:prstGeom>
            <a:gradFill rotWithShape="1">
              <a:gsLst>
                <a:gs pos="50000">
                  <a:srgbClr val="01CAFF"/>
                </a:gs>
                <a:gs pos="0">
                  <a:srgbClr val="01FFFF"/>
                </a:gs>
                <a:gs pos="100000">
                  <a:srgbClr val="0099FF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lIns="68580" tIns="34290" rIns="68580" bIns="34290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825" b="1"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E44779-63BD-43FC-9845-BFDE68F103DF}"/>
              </a:ext>
            </a:extLst>
          </p:cNvPr>
          <p:cNvGrpSpPr/>
          <p:nvPr/>
        </p:nvGrpSpPr>
        <p:grpSpPr>
          <a:xfrm>
            <a:off x="7351579" y="1659371"/>
            <a:ext cx="1519675" cy="561036"/>
            <a:chOff x="8368339" y="2078495"/>
            <a:chExt cx="2026233" cy="74804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165DA81-927A-4D33-B672-8A5A05576EA5}"/>
                </a:ext>
              </a:extLst>
            </p:cNvPr>
            <p:cNvSpPr/>
            <p:nvPr/>
          </p:nvSpPr>
          <p:spPr>
            <a:xfrm>
              <a:off x="8645944" y="2078495"/>
              <a:ext cx="153324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050" b="1">
                  <a:ea typeface="Proxima Nova" charset="0"/>
                  <a:cs typeface="Proxima Nova" charset="0"/>
                </a:rPr>
                <a:t>10,000+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B8C01B-F623-47BE-987B-5664486912D3}"/>
                </a:ext>
              </a:extLst>
            </p:cNvPr>
            <p:cNvSpPr/>
            <p:nvPr/>
          </p:nvSpPr>
          <p:spPr>
            <a:xfrm>
              <a:off x="8645946" y="2457211"/>
              <a:ext cx="1748626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900">
                  <a:ea typeface="Proxima Nova Medium" charset="0"/>
                  <a:cs typeface="Proxima Nova Medium" charset="0"/>
                </a:rPr>
                <a:t>channel partners in over 100 countries</a:t>
              </a:r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CAEB503E-561E-44E1-851E-3B570587C7B3}"/>
                </a:ext>
              </a:extLst>
            </p:cNvPr>
            <p:cNvSpPr/>
            <p:nvPr/>
          </p:nvSpPr>
          <p:spPr>
            <a:xfrm flipV="1">
              <a:off x="8368339" y="2115128"/>
              <a:ext cx="274320" cy="271460"/>
            </a:xfrm>
            <a:prstGeom prst="rtTriangle">
              <a:avLst/>
            </a:prstGeom>
            <a:gradFill rotWithShape="1">
              <a:gsLst>
                <a:gs pos="50000">
                  <a:srgbClr val="01CAFF"/>
                </a:gs>
                <a:gs pos="0">
                  <a:srgbClr val="01FFFF"/>
                </a:gs>
                <a:gs pos="100000">
                  <a:srgbClr val="0099FF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lIns="68580" tIns="34290" rIns="68580" bIns="34290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825" b="1"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944CF8-DAAE-4CE9-9719-1B3858DE72E7}"/>
              </a:ext>
            </a:extLst>
          </p:cNvPr>
          <p:cNvGrpSpPr/>
          <p:nvPr/>
        </p:nvGrpSpPr>
        <p:grpSpPr>
          <a:xfrm>
            <a:off x="5350395" y="2375304"/>
            <a:ext cx="1452479" cy="431233"/>
            <a:chOff x="6717732" y="3832814"/>
            <a:chExt cx="1936638" cy="57497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1EBC73-FDF7-465A-9BD8-87E0AC837946}"/>
                </a:ext>
              </a:extLst>
            </p:cNvPr>
            <p:cNvSpPr/>
            <p:nvPr/>
          </p:nvSpPr>
          <p:spPr>
            <a:xfrm>
              <a:off x="7024911" y="3832814"/>
              <a:ext cx="1444922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050" b="1">
                  <a:ea typeface="Proxima Nova" charset="0"/>
                  <a:cs typeface="Proxima Nova" charset="0"/>
                </a:rPr>
                <a:t>8,200+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004E4C7-39EA-47E2-A869-30F2082380F7}"/>
                </a:ext>
              </a:extLst>
            </p:cNvPr>
            <p:cNvSpPr/>
            <p:nvPr/>
          </p:nvSpPr>
          <p:spPr>
            <a:xfrm>
              <a:off x="7024911" y="4223126"/>
              <a:ext cx="1629459" cy="184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900">
                  <a:ea typeface="Proxima Nova Medium" charset="0"/>
                  <a:cs typeface="Proxima Nova Medium" charset="0"/>
                </a:rPr>
                <a:t>employees worldwide</a:t>
              </a:r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E620381A-AFAF-4997-B8C8-626966764774}"/>
                </a:ext>
              </a:extLst>
            </p:cNvPr>
            <p:cNvSpPr/>
            <p:nvPr/>
          </p:nvSpPr>
          <p:spPr>
            <a:xfrm flipV="1">
              <a:off x="6717732" y="3832814"/>
              <a:ext cx="274320" cy="271461"/>
            </a:xfrm>
            <a:prstGeom prst="rtTriangle">
              <a:avLst/>
            </a:prstGeom>
            <a:gradFill rotWithShape="1">
              <a:gsLst>
                <a:gs pos="50000">
                  <a:srgbClr val="01CAFF"/>
                </a:gs>
                <a:gs pos="0">
                  <a:srgbClr val="01FFFF"/>
                </a:gs>
                <a:gs pos="100000">
                  <a:srgbClr val="0099FF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lIns="68580" tIns="34290" rIns="68580" bIns="34290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825" b="1"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A77A9EC-5B2E-404C-8E0A-18E940D4B986}"/>
              </a:ext>
            </a:extLst>
          </p:cNvPr>
          <p:cNvGrpSpPr/>
          <p:nvPr/>
        </p:nvGrpSpPr>
        <p:grpSpPr>
          <a:xfrm>
            <a:off x="7333331" y="2375195"/>
            <a:ext cx="1406733" cy="431233"/>
            <a:chOff x="9907376" y="3832814"/>
            <a:chExt cx="1875644" cy="57497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81BD7B1-05A5-4D7B-B1A2-998628799C88}"/>
                </a:ext>
              </a:extLst>
            </p:cNvPr>
            <p:cNvSpPr/>
            <p:nvPr/>
          </p:nvSpPr>
          <p:spPr>
            <a:xfrm>
              <a:off x="10180320" y="3832814"/>
              <a:ext cx="1602700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050" b="1">
                  <a:ea typeface="Proxima Nova" charset="0"/>
                  <a:cs typeface="Proxima Nova" charset="0"/>
                </a:rPr>
                <a:t>50 years+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442ADF-3CD5-42CE-927A-96E058209E45}"/>
                </a:ext>
              </a:extLst>
            </p:cNvPr>
            <p:cNvSpPr/>
            <p:nvPr/>
          </p:nvSpPr>
          <p:spPr>
            <a:xfrm>
              <a:off x="10180320" y="4223126"/>
              <a:ext cx="1602700" cy="184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900">
                  <a:ea typeface="Proxima Nova Medium" charset="0"/>
                  <a:cs typeface="Proxima Nova Medium" charset="0"/>
                </a:rPr>
                <a:t>of innovation </a:t>
              </a:r>
            </a:p>
          </p:txBody>
        </p:sp>
        <p:sp>
          <p:nvSpPr>
            <p:cNvPr id="48" name="Right Triangle 47">
              <a:extLst>
                <a:ext uri="{FF2B5EF4-FFF2-40B4-BE49-F238E27FC236}">
                  <a16:creationId xmlns:a16="http://schemas.microsoft.com/office/drawing/2014/main" id="{29BBB751-0C88-4195-A497-D97BD1FAE569}"/>
                </a:ext>
              </a:extLst>
            </p:cNvPr>
            <p:cNvSpPr/>
            <p:nvPr/>
          </p:nvSpPr>
          <p:spPr>
            <a:xfrm flipV="1">
              <a:off x="9907376" y="3832814"/>
              <a:ext cx="271819" cy="271461"/>
            </a:xfrm>
            <a:prstGeom prst="rtTriangle">
              <a:avLst/>
            </a:prstGeom>
            <a:gradFill rotWithShape="1">
              <a:gsLst>
                <a:gs pos="50000">
                  <a:srgbClr val="01CAFF"/>
                </a:gs>
                <a:gs pos="0">
                  <a:srgbClr val="01FFFF"/>
                </a:gs>
                <a:gs pos="100000">
                  <a:srgbClr val="0099FF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lIns="68580" tIns="34290" rIns="68580" bIns="34290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825" b="1"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E36CAD-5575-4FBF-A8E8-DEBACBFB0D70}"/>
              </a:ext>
            </a:extLst>
          </p:cNvPr>
          <p:cNvGrpSpPr/>
          <p:nvPr/>
        </p:nvGrpSpPr>
        <p:grpSpPr>
          <a:xfrm>
            <a:off x="7333332" y="2990481"/>
            <a:ext cx="1458338" cy="431233"/>
            <a:chOff x="3492021" y="3832814"/>
            <a:chExt cx="1944451" cy="5749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AF362E7-55F3-4922-9827-A98CBE05F66F}"/>
                </a:ext>
              </a:extLst>
            </p:cNvPr>
            <p:cNvSpPr/>
            <p:nvPr/>
          </p:nvSpPr>
          <p:spPr>
            <a:xfrm>
              <a:off x="3797486" y="3832814"/>
              <a:ext cx="1638986" cy="21544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050" b="1">
                  <a:ea typeface="Proxima Nova" charset="0"/>
                  <a:cs typeface="Proxima Nova" charset="0"/>
                </a:rPr>
                <a:t>~$4.5B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48619B4-4373-4967-A6BE-371076F84DB2}"/>
                </a:ext>
              </a:extLst>
            </p:cNvPr>
            <p:cNvSpPr/>
            <p:nvPr/>
          </p:nvSpPr>
          <p:spPr>
            <a:xfrm>
              <a:off x="3797486" y="4223126"/>
              <a:ext cx="1388754" cy="184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900">
                  <a:ea typeface="Proxima Nova Medium" charset="0"/>
                  <a:cs typeface="Proxima Nova Medium" charset="0"/>
                </a:rPr>
                <a:t>global sales</a:t>
              </a:r>
            </a:p>
          </p:txBody>
        </p:sp>
        <p:sp>
          <p:nvSpPr>
            <p:cNvPr id="52" name="Right Triangle 51">
              <a:extLst>
                <a:ext uri="{FF2B5EF4-FFF2-40B4-BE49-F238E27FC236}">
                  <a16:creationId xmlns:a16="http://schemas.microsoft.com/office/drawing/2014/main" id="{E32FE028-0EAC-47B8-84D7-5D8975348D8E}"/>
                </a:ext>
              </a:extLst>
            </p:cNvPr>
            <p:cNvSpPr/>
            <p:nvPr/>
          </p:nvSpPr>
          <p:spPr>
            <a:xfrm flipV="1">
              <a:off x="3492021" y="3832814"/>
              <a:ext cx="274320" cy="271461"/>
            </a:xfrm>
            <a:prstGeom prst="rtTriangle">
              <a:avLst/>
            </a:prstGeom>
            <a:gradFill rotWithShape="1">
              <a:gsLst>
                <a:gs pos="50000">
                  <a:srgbClr val="01CAFF"/>
                </a:gs>
                <a:gs pos="0">
                  <a:srgbClr val="01FFFF"/>
                </a:gs>
                <a:gs pos="100000">
                  <a:srgbClr val="0099FF"/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lIns="68580" tIns="34290" rIns="68580" bIns="34290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825" b="1">
                <a:ea typeface="+mn-ea"/>
                <a:cs typeface="+mn-cs"/>
              </a:endParaRPr>
            </a:p>
          </p:txBody>
        </p:sp>
      </p:grpSp>
      <p:pic>
        <p:nvPicPr>
          <p:cNvPr id="1030" name="Picture 6" descr="IOTA (technology) - Wikipedia">
            <a:extLst>
              <a:ext uri="{FF2B5EF4-FFF2-40B4-BE49-F238E27FC236}">
                <a16:creationId xmlns:a16="http://schemas.microsoft.com/office/drawing/2014/main" id="{F3E5EC3B-7844-410E-8154-710A434C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35" y="631890"/>
            <a:ext cx="1889179" cy="63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ebra Technologies - Wikipedia">
            <a:extLst>
              <a:ext uri="{FF2B5EF4-FFF2-40B4-BE49-F238E27FC236}">
                <a16:creationId xmlns:a16="http://schemas.microsoft.com/office/drawing/2014/main" id="{DCF2E0ED-CDDB-43F8-8EFC-7E85C30F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631889"/>
            <a:ext cx="2295962" cy="7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Zebra Technology: RFID Simplicity Starts Here - RFID &amp; Wireless IoT">
            <a:extLst>
              <a:ext uri="{FF2B5EF4-FFF2-40B4-BE49-F238E27FC236}">
                <a16:creationId xmlns:a16="http://schemas.microsoft.com/office/drawing/2014/main" id="{A880EBF9-D8B3-4798-B5F1-EC1AC3A8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930" y="3763368"/>
            <a:ext cx="2159808" cy="8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andshake Clipart Transparent - Transparent Background Handshake Clipart ,  Free Transparent Clipart - ClipartKey">
            <a:extLst>
              <a:ext uri="{FF2B5EF4-FFF2-40B4-BE49-F238E27FC236}">
                <a16:creationId xmlns:a16="http://schemas.microsoft.com/office/drawing/2014/main" id="{40DE939D-27CE-4491-8668-C0CE9302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188" y="695198"/>
            <a:ext cx="1446648" cy="76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3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604D53DE-8A1B-4120-BE84-A7CD8CA80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OVID-19 Implications on the Hospitality Industry | HLB">
            <a:extLst>
              <a:ext uri="{FF2B5EF4-FFF2-40B4-BE49-F238E27FC236}">
                <a16:creationId xmlns:a16="http://schemas.microsoft.com/office/drawing/2014/main" id="{1F092E2C-F959-4707-B255-09AA2B351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8" y="1275296"/>
            <a:ext cx="1358211" cy="7641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Due to Coronavirus, Airports Are Asking for Bailout Money to Cover  Operating Costs | Condé Nast Traveler">
            <a:extLst>
              <a:ext uri="{FF2B5EF4-FFF2-40B4-BE49-F238E27FC236}">
                <a16:creationId xmlns:a16="http://schemas.microsoft.com/office/drawing/2014/main" id="{A33DB0B3-8CEC-40BB-85A9-27EE9A831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70" y="1275296"/>
            <a:ext cx="1358446" cy="7641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EF0F4B-8A16-4AA2-B156-A68AF20A9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23" y="2235733"/>
            <a:ext cx="2333471" cy="15113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366" name="Picture 6" descr="Covid-19 outbreak: the key to quicker vaccine development">
            <a:extLst>
              <a:ext uri="{FF2B5EF4-FFF2-40B4-BE49-F238E27FC236}">
                <a16:creationId xmlns:a16="http://schemas.microsoft.com/office/drawing/2014/main" id="{2892A0A3-7296-47B5-9B25-8F9D0B33F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25" y="1275296"/>
            <a:ext cx="1358446" cy="7641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OVID vaccine: UK begins first Pfizer/BioNTech coronavirus shots">
            <a:extLst>
              <a:ext uri="{FF2B5EF4-FFF2-40B4-BE49-F238E27FC236}">
                <a16:creationId xmlns:a16="http://schemas.microsoft.com/office/drawing/2014/main" id="{A9B8875F-15D7-43A9-9941-E3E566570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522" y="2235733"/>
            <a:ext cx="2333470" cy="1555967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The Politics of a COVID-19 Vaccine | Council on Foreign Relations">
            <a:extLst>
              <a:ext uri="{FF2B5EF4-FFF2-40B4-BE49-F238E27FC236}">
                <a16:creationId xmlns:a16="http://schemas.microsoft.com/office/drawing/2014/main" id="{40694151-CE48-4ECD-A7DE-72D551635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24" y="1275297"/>
            <a:ext cx="1358446" cy="7641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427;p64">
            <a:extLst>
              <a:ext uri="{FF2B5EF4-FFF2-40B4-BE49-F238E27FC236}">
                <a16:creationId xmlns:a16="http://schemas.microsoft.com/office/drawing/2014/main" id="{25B9C072-D6F9-4F74-8E4C-7303CDBBCAD6}"/>
              </a:ext>
            </a:extLst>
          </p:cNvPr>
          <p:cNvSpPr txBox="1">
            <a:spLocks/>
          </p:cNvSpPr>
          <p:nvPr/>
        </p:nvSpPr>
        <p:spPr>
          <a:xfrm>
            <a:off x="416350" y="378942"/>
            <a:ext cx="33604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Impact of Covid-19</a:t>
            </a:r>
          </a:p>
        </p:txBody>
      </p:sp>
      <p:sp>
        <p:nvSpPr>
          <p:cNvPr id="11" name="Google Shape;428;p64">
            <a:extLst>
              <a:ext uri="{FF2B5EF4-FFF2-40B4-BE49-F238E27FC236}">
                <a16:creationId xmlns:a16="http://schemas.microsoft.com/office/drawing/2014/main" id="{17793D3C-CAD9-4776-8E28-300379DA37CD}"/>
              </a:ext>
            </a:extLst>
          </p:cNvPr>
          <p:cNvSpPr/>
          <p:nvPr/>
        </p:nvSpPr>
        <p:spPr>
          <a:xfrm>
            <a:off x="415828" y="867804"/>
            <a:ext cx="5699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Accelerating the global recovery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37;p64">
            <a:extLst>
              <a:ext uri="{FF2B5EF4-FFF2-40B4-BE49-F238E27FC236}">
                <a16:creationId xmlns:a16="http://schemas.microsoft.com/office/drawing/2014/main" id="{905FB151-E873-4DFB-A272-DAB115D09E64}"/>
              </a:ext>
            </a:extLst>
          </p:cNvPr>
          <p:cNvSpPr/>
          <p:nvPr/>
        </p:nvSpPr>
        <p:spPr>
          <a:xfrm>
            <a:off x="949248" y="3988010"/>
            <a:ext cx="284296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Covid-19 has decimated several industries and the broader global economy…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37;p64">
            <a:extLst>
              <a:ext uri="{FF2B5EF4-FFF2-40B4-BE49-F238E27FC236}">
                <a16:creationId xmlns:a16="http://schemas.microsoft.com/office/drawing/2014/main" id="{37BEA452-72E3-4FB2-A656-4DED92F087FD}"/>
              </a:ext>
            </a:extLst>
          </p:cNvPr>
          <p:cNvSpPr/>
          <p:nvPr/>
        </p:nvSpPr>
        <p:spPr>
          <a:xfrm>
            <a:off x="5131891" y="3988010"/>
            <a:ext cx="2678899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…as the focus continues on vaccination distribution, </a:t>
            </a:r>
            <a:r>
              <a:rPr lang="en-GB" sz="1000" b="1">
                <a:solidFill>
                  <a:schemeClr val="lt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the next focus will be on certification + verification of vaccination</a:t>
            </a:r>
            <a:endParaRPr sz="1000" b="1">
              <a:solidFill>
                <a:schemeClr val="lt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5234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604D53DE-8A1B-4120-BE84-A7CD8CA80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427;p64">
            <a:extLst>
              <a:ext uri="{FF2B5EF4-FFF2-40B4-BE49-F238E27FC236}">
                <a16:creationId xmlns:a16="http://schemas.microsoft.com/office/drawing/2014/main" id="{25B9C072-D6F9-4F74-8E4C-7303CDBBCAD6}"/>
              </a:ext>
            </a:extLst>
          </p:cNvPr>
          <p:cNvSpPr txBox="1">
            <a:spLocks/>
          </p:cNvSpPr>
          <p:nvPr/>
        </p:nvSpPr>
        <p:spPr>
          <a:xfrm>
            <a:off x="416349" y="378942"/>
            <a:ext cx="83735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When &amp; where will vaccination verification be required…</a:t>
            </a:r>
          </a:p>
        </p:txBody>
      </p:sp>
      <p:sp>
        <p:nvSpPr>
          <p:cNvPr id="11" name="Google Shape;428;p64">
            <a:extLst>
              <a:ext uri="{FF2B5EF4-FFF2-40B4-BE49-F238E27FC236}">
                <a16:creationId xmlns:a16="http://schemas.microsoft.com/office/drawing/2014/main" id="{17793D3C-CAD9-4776-8E28-300379DA37CD}"/>
              </a:ext>
            </a:extLst>
          </p:cNvPr>
          <p:cNvSpPr/>
          <p:nvPr/>
        </p:nvSpPr>
        <p:spPr>
          <a:xfrm>
            <a:off x="415828" y="867804"/>
            <a:ext cx="5699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…and how ?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437;p64">
            <a:extLst>
              <a:ext uri="{FF2B5EF4-FFF2-40B4-BE49-F238E27FC236}">
                <a16:creationId xmlns:a16="http://schemas.microsoft.com/office/drawing/2014/main" id="{905FB151-E873-4DFB-A272-DAB115D09E64}"/>
              </a:ext>
            </a:extLst>
          </p:cNvPr>
          <p:cNvSpPr/>
          <p:nvPr/>
        </p:nvSpPr>
        <p:spPr>
          <a:xfrm>
            <a:off x="145857" y="3617051"/>
            <a:ext cx="284296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Travel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Image result for airports checking in">
            <a:extLst>
              <a:ext uri="{FF2B5EF4-FFF2-40B4-BE49-F238E27FC236}">
                <a16:creationId xmlns:a16="http://schemas.microsoft.com/office/drawing/2014/main" id="{D971AC08-D853-4DA3-A813-AB27FE32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2" y="1808348"/>
            <a:ext cx="1328423" cy="8872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erry check in">
            <a:extLst>
              <a:ext uri="{FF2B5EF4-FFF2-40B4-BE49-F238E27FC236}">
                <a16:creationId xmlns:a16="http://schemas.microsoft.com/office/drawing/2014/main" id="{14CB5802-0A6B-4BAA-9C11-41B7B0BE5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264" y="1814128"/>
            <a:ext cx="1281818" cy="8872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reat western train conductor">
            <a:extLst>
              <a:ext uri="{FF2B5EF4-FFF2-40B4-BE49-F238E27FC236}">
                <a16:creationId xmlns:a16="http://schemas.microsoft.com/office/drawing/2014/main" id="{32885203-56A5-4214-BD36-3CEA5D5A6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93" y="2550951"/>
            <a:ext cx="1281818" cy="8541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ittle theatre bath">
            <a:extLst>
              <a:ext uri="{FF2B5EF4-FFF2-40B4-BE49-F238E27FC236}">
                <a16:creationId xmlns:a16="http://schemas.microsoft.com/office/drawing/2014/main" id="{A9D03466-85E8-413E-B36B-70B6596E6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30" y="1834304"/>
            <a:ext cx="1350397" cy="8986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turminster cheese festival">
            <a:extLst>
              <a:ext uri="{FF2B5EF4-FFF2-40B4-BE49-F238E27FC236}">
                <a16:creationId xmlns:a16="http://schemas.microsoft.com/office/drawing/2014/main" id="{BA5D2DDA-8C49-416F-B1D3-D75AB655A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50" y="1848573"/>
            <a:ext cx="1707978" cy="8682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bath museum">
            <a:extLst>
              <a:ext uri="{FF2B5EF4-FFF2-40B4-BE49-F238E27FC236}">
                <a16:creationId xmlns:a16="http://schemas.microsoft.com/office/drawing/2014/main" id="{126251A5-3CC3-4F43-88C6-BE9E60FF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97" y="2550951"/>
            <a:ext cx="1489874" cy="8541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437;p64">
            <a:extLst>
              <a:ext uri="{FF2B5EF4-FFF2-40B4-BE49-F238E27FC236}">
                <a16:creationId xmlns:a16="http://schemas.microsoft.com/office/drawing/2014/main" id="{32942C61-EE54-4561-88ED-B324EA79C27B}"/>
              </a:ext>
            </a:extLst>
          </p:cNvPr>
          <p:cNvSpPr/>
          <p:nvPr/>
        </p:nvSpPr>
        <p:spPr>
          <a:xfrm>
            <a:off x="3083691" y="3617051"/>
            <a:ext cx="284296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Domestic mobility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8" name="Picture 14" descr="Image result for gp visit">
            <a:extLst>
              <a:ext uri="{FF2B5EF4-FFF2-40B4-BE49-F238E27FC236}">
                <a16:creationId xmlns:a16="http://schemas.microsoft.com/office/drawing/2014/main" id="{851C979D-9F83-4C02-8A13-0918814E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226" y="1808348"/>
            <a:ext cx="2107300" cy="1404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437;p64">
            <a:extLst>
              <a:ext uri="{FF2B5EF4-FFF2-40B4-BE49-F238E27FC236}">
                <a16:creationId xmlns:a16="http://schemas.microsoft.com/office/drawing/2014/main" id="{D3729242-F531-423E-92AF-4B4BF72E0851}"/>
              </a:ext>
            </a:extLst>
          </p:cNvPr>
          <p:cNvSpPr/>
          <p:nvPr/>
        </p:nvSpPr>
        <p:spPr>
          <a:xfrm>
            <a:off x="6116392" y="3617051"/>
            <a:ext cx="284296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Healthcare appointment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1754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7;p64">
            <a:extLst>
              <a:ext uri="{FF2B5EF4-FFF2-40B4-BE49-F238E27FC236}">
                <a16:creationId xmlns:a16="http://schemas.microsoft.com/office/drawing/2014/main" id="{D60957B4-AED7-4258-B6CC-8A526521DE51}"/>
              </a:ext>
            </a:extLst>
          </p:cNvPr>
          <p:cNvSpPr txBox="1">
            <a:spLocks/>
          </p:cNvSpPr>
          <p:nvPr/>
        </p:nvSpPr>
        <p:spPr>
          <a:xfrm>
            <a:off x="416349" y="378942"/>
            <a:ext cx="60479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Vaccination Certification / Verification</a:t>
            </a:r>
          </a:p>
        </p:txBody>
      </p:sp>
      <p:sp>
        <p:nvSpPr>
          <p:cNvPr id="3" name="Google Shape;428;p64">
            <a:extLst>
              <a:ext uri="{FF2B5EF4-FFF2-40B4-BE49-F238E27FC236}">
                <a16:creationId xmlns:a16="http://schemas.microsoft.com/office/drawing/2014/main" id="{EFE189AF-86B2-45A6-B706-D4E6AE2707DD}"/>
              </a:ext>
            </a:extLst>
          </p:cNvPr>
          <p:cNvSpPr/>
          <p:nvPr/>
        </p:nvSpPr>
        <p:spPr>
          <a:xfrm>
            <a:off x="415828" y="867804"/>
            <a:ext cx="5699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Three key challenges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52C5818B-83F0-442F-92D5-C6D396FA1FA7}"/>
              </a:ext>
            </a:extLst>
          </p:cNvPr>
          <p:cNvSpPr/>
          <p:nvPr/>
        </p:nvSpPr>
        <p:spPr>
          <a:xfrm>
            <a:off x="2494429" y="1247531"/>
            <a:ext cx="1863710" cy="964359"/>
          </a:xfrm>
          <a:prstGeom prst="wedgeEllipseCallout">
            <a:avLst>
              <a:gd name="adj1" fmla="val -87256"/>
              <a:gd name="adj2" fmla="val -19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“</a:t>
            </a:r>
            <a:r>
              <a:rPr lang="en-US" sz="800" b="1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Vaccine certification is something we are going towards inevitably</a:t>
            </a:r>
            <a:r>
              <a:rPr lang="en-US" sz="6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. It will be a very important element to guarantee a safe return to mobility”</a:t>
            </a:r>
            <a:endParaRPr lang="en-US" sz="6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3E3DC0-0865-407C-81A0-D3BC4986D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94" y="1267651"/>
            <a:ext cx="678201" cy="101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A58DDA-E4EF-40F5-A708-3265D53855C6}"/>
              </a:ext>
            </a:extLst>
          </p:cNvPr>
          <p:cNvSpPr txBox="1"/>
          <p:nvPr/>
        </p:nvSpPr>
        <p:spPr>
          <a:xfrm>
            <a:off x="1240489" y="1922848"/>
            <a:ext cx="14859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err="1">
                <a:solidFill>
                  <a:srgbClr val="222F3A"/>
                </a:solidFill>
                <a:effectLst/>
                <a:latin typeface="Lora"/>
              </a:rPr>
              <a:t>Arancha</a:t>
            </a:r>
            <a:r>
              <a:rPr lang="en-US" sz="700" b="0" i="0">
                <a:solidFill>
                  <a:srgbClr val="222F3A"/>
                </a:solidFill>
                <a:effectLst/>
                <a:latin typeface="Lora"/>
              </a:rPr>
              <a:t> Gonzalez </a:t>
            </a:r>
            <a:r>
              <a:rPr lang="en-US" sz="700" b="0" i="0" err="1">
                <a:solidFill>
                  <a:srgbClr val="222F3A"/>
                </a:solidFill>
                <a:effectLst/>
                <a:latin typeface="Lora"/>
              </a:rPr>
              <a:t>Laya</a:t>
            </a:r>
            <a:endParaRPr lang="en-US" sz="700" b="0" i="0">
              <a:solidFill>
                <a:srgbClr val="222F3A"/>
              </a:solidFill>
              <a:effectLst/>
              <a:latin typeface="Lora"/>
            </a:endParaRPr>
          </a:p>
          <a:p>
            <a:r>
              <a:rPr lang="en-US" sz="700" b="1" i="0">
                <a:solidFill>
                  <a:srgbClr val="222F3A"/>
                </a:solidFill>
                <a:effectLst/>
                <a:latin typeface="Lora"/>
              </a:rPr>
              <a:t>Spain Foreign Minister, </a:t>
            </a:r>
          </a:p>
          <a:p>
            <a:r>
              <a:rPr lang="en-US" sz="700" b="1" i="0">
                <a:solidFill>
                  <a:srgbClr val="222F3A"/>
                </a:solidFill>
                <a:effectLst/>
                <a:latin typeface="Lora"/>
              </a:rPr>
              <a:t>former Security-General of the UN</a:t>
            </a:r>
            <a:endParaRPr lang="en-US" sz="700" b="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8855F7-9D95-4AD9-8066-51E47F560B7B}"/>
              </a:ext>
            </a:extLst>
          </p:cNvPr>
          <p:cNvCxnSpPr/>
          <p:nvPr/>
        </p:nvCxnSpPr>
        <p:spPr>
          <a:xfrm>
            <a:off x="4900274" y="1267651"/>
            <a:ext cx="0" cy="35298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299C73-F3AC-4A54-8176-639B7BB5F3B8}"/>
              </a:ext>
            </a:extLst>
          </p:cNvPr>
          <p:cNvSpPr txBox="1"/>
          <p:nvPr/>
        </p:nvSpPr>
        <p:spPr>
          <a:xfrm>
            <a:off x="5147321" y="1693749"/>
            <a:ext cx="3319709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chemeClr val="accent1"/>
                </a:solidFill>
              </a:rPr>
              <a:t>Challenge 1:</a:t>
            </a:r>
          </a:p>
          <a:p>
            <a:r>
              <a:rPr lang="en-GB">
                <a:solidFill>
                  <a:schemeClr val="accent1"/>
                </a:solidFill>
              </a:rPr>
              <a:t>Eliminate barriers to participation.</a:t>
            </a:r>
          </a:p>
          <a:p>
            <a:endParaRPr lang="en-GB">
              <a:solidFill>
                <a:schemeClr val="accent1"/>
              </a:solidFill>
            </a:endParaRPr>
          </a:p>
          <a:p>
            <a:endParaRPr lang="en-GB">
              <a:solidFill>
                <a:schemeClr val="accent1"/>
              </a:solidFill>
            </a:endParaRPr>
          </a:p>
          <a:p>
            <a:endParaRPr lang="en-GB">
              <a:solidFill>
                <a:schemeClr val="accent1"/>
              </a:solidFill>
            </a:endParaRPr>
          </a:p>
          <a:p>
            <a:r>
              <a:rPr lang="en-GB" b="1">
                <a:solidFill>
                  <a:schemeClr val="accent1"/>
                </a:solidFill>
              </a:rPr>
              <a:t>Challenge 2: </a:t>
            </a:r>
          </a:p>
          <a:p>
            <a:r>
              <a:rPr lang="en-GB">
                <a:solidFill>
                  <a:schemeClr val="accent1"/>
                </a:solidFill>
              </a:rPr>
              <a:t>Mitigate risk of fraudulent activity.</a:t>
            </a:r>
          </a:p>
          <a:p>
            <a:endParaRPr lang="en-GB">
              <a:solidFill>
                <a:schemeClr val="accent1"/>
              </a:solidFill>
            </a:endParaRPr>
          </a:p>
          <a:p>
            <a:endParaRPr lang="en-GB">
              <a:solidFill>
                <a:schemeClr val="accent1"/>
              </a:solidFill>
            </a:endParaRPr>
          </a:p>
          <a:p>
            <a:endParaRPr lang="en-GB">
              <a:solidFill>
                <a:schemeClr val="accent1"/>
              </a:solidFill>
            </a:endParaRPr>
          </a:p>
          <a:p>
            <a:r>
              <a:rPr lang="en-GB" b="1">
                <a:solidFill>
                  <a:schemeClr val="accent1"/>
                </a:solidFill>
              </a:rPr>
              <a:t>Challenge 3:</a:t>
            </a:r>
          </a:p>
          <a:p>
            <a:r>
              <a:rPr lang="en-GB">
                <a:solidFill>
                  <a:schemeClr val="accent1"/>
                </a:solidFill>
              </a:rPr>
              <a:t>Respect data protection.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9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83793A93-3E9B-4E35-B1AE-A8DDED18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joy mogensen">
            <a:extLst>
              <a:ext uri="{FF2B5EF4-FFF2-40B4-BE49-F238E27FC236}">
                <a16:creationId xmlns:a16="http://schemas.microsoft.com/office/drawing/2014/main" id="{64A2DD5F-DF58-4D3E-8CEB-6252C72B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075" y="2458395"/>
            <a:ext cx="964359" cy="96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A814AA-3239-4FCE-83DF-DD6AF99BD834}"/>
              </a:ext>
            </a:extLst>
          </p:cNvPr>
          <p:cNvSpPr txBox="1"/>
          <p:nvPr/>
        </p:nvSpPr>
        <p:spPr>
          <a:xfrm>
            <a:off x="2107827" y="3141158"/>
            <a:ext cx="1485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b="0" i="0">
                <a:solidFill>
                  <a:srgbClr val="222F3A"/>
                </a:solidFill>
                <a:effectLst/>
                <a:latin typeface="Lora"/>
              </a:rPr>
              <a:t>Joy </a:t>
            </a:r>
            <a:r>
              <a:rPr lang="en-US" sz="700" b="0" i="0" err="1">
                <a:solidFill>
                  <a:srgbClr val="222F3A"/>
                </a:solidFill>
                <a:effectLst/>
                <a:latin typeface="Lora"/>
              </a:rPr>
              <a:t>Mogensen</a:t>
            </a:r>
            <a:endParaRPr lang="en-US" sz="700" b="0" i="0">
              <a:solidFill>
                <a:srgbClr val="222F3A"/>
              </a:solidFill>
              <a:effectLst/>
              <a:latin typeface="Lora"/>
            </a:endParaRPr>
          </a:p>
          <a:p>
            <a:pPr algn="r"/>
            <a:r>
              <a:rPr lang="en-US" sz="700" b="1" i="0">
                <a:solidFill>
                  <a:srgbClr val="222F3A"/>
                </a:solidFill>
                <a:effectLst/>
                <a:latin typeface="Lora"/>
              </a:rPr>
              <a:t>Denmark Minister of Culture</a:t>
            </a:r>
            <a:endParaRPr lang="en-US" sz="700" b="1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D1928A36-E240-4FB1-80D2-CABC9FA872F6}"/>
              </a:ext>
            </a:extLst>
          </p:cNvPr>
          <p:cNvSpPr/>
          <p:nvPr/>
        </p:nvSpPr>
        <p:spPr>
          <a:xfrm flipH="1">
            <a:off x="480567" y="2496131"/>
            <a:ext cx="1863710" cy="964359"/>
          </a:xfrm>
          <a:prstGeom prst="wedgeEllipseCallout">
            <a:avLst>
              <a:gd name="adj1" fmla="val -87256"/>
              <a:gd name="adj2" fmla="val -19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“…to ensure that the </a:t>
            </a:r>
            <a:r>
              <a:rPr lang="en-US" sz="750" b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Corona passport meets the specific needs of companies and cultural life</a:t>
            </a:r>
            <a:r>
              <a:rPr lang="en-US" sz="600" b="1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.</a:t>
            </a:r>
            <a:r>
              <a:rPr lang="en-US" sz="600" b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 </a:t>
            </a:r>
            <a:r>
              <a:rPr lang="en-US" sz="60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In this way, we can design a passport that fits as well as possible to the conditions of business and cultural life.”</a:t>
            </a:r>
            <a:endParaRPr lang="en-US" sz="600">
              <a:solidFill>
                <a:schemeClr val="accent6">
                  <a:lumMod val="20000"/>
                  <a:lumOff val="80000"/>
                </a:schemeClr>
              </a:solidFill>
              <a:latin typeface="Lora"/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7BC96A02-2653-4523-A045-D3F7ED971DF3}"/>
              </a:ext>
            </a:extLst>
          </p:cNvPr>
          <p:cNvSpPr/>
          <p:nvPr/>
        </p:nvSpPr>
        <p:spPr>
          <a:xfrm>
            <a:off x="2572601" y="3649518"/>
            <a:ext cx="1944833" cy="964359"/>
          </a:xfrm>
          <a:prstGeom prst="wedgeEllipseCallout">
            <a:avLst>
              <a:gd name="adj1" fmla="val -87256"/>
              <a:gd name="adj2" fmla="val -19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“…whether it's at the international, domestic or local level, you've got to know that the </a:t>
            </a:r>
            <a:r>
              <a:rPr lang="en-US" sz="800" b="1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document that is being presented is something you can rely </a:t>
            </a:r>
            <a:r>
              <a:rPr lang="en-US" sz="6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on - that it is an </a:t>
            </a:r>
            <a:r>
              <a:rPr lang="en-US" sz="60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accurate status of the individual</a:t>
            </a:r>
            <a:r>
              <a:rPr lang="en-US" sz="600" b="0" i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Lora"/>
              </a:rPr>
              <a:t>”</a:t>
            </a:r>
            <a:endParaRPr lang="en-US" sz="600">
              <a:solidFill>
                <a:schemeClr val="accent6">
                  <a:lumMod val="20000"/>
                  <a:lumOff val="80000"/>
                </a:schemeClr>
              </a:solidFill>
              <a:latin typeface="Lora"/>
            </a:endParaRPr>
          </a:p>
        </p:txBody>
      </p:sp>
      <p:pic>
        <p:nvPicPr>
          <p:cNvPr id="2050" name="Picture 2" descr="Image result for dominic raab">
            <a:extLst>
              <a:ext uri="{FF2B5EF4-FFF2-40B4-BE49-F238E27FC236}">
                <a16:creationId xmlns:a16="http://schemas.microsoft.com/office/drawing/2014/main" id="{1D627669-DF73-495B-9CA8-CD283835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3" y="3618275"/>
            <a:ext cx="720826" cy="96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8B5C8A-7C18-4D23-86AA-129795A31A87}"/>
              </a:ext>
            </a:extLst>
          </p:cNvPr>
          <p:cNvSpPr txBox="1"/>
          <p:nvPr/>
        </p:nvSpPr>
        <p:spPr>
          <a:xfrm>
            <a:off x="1281895" y="4223700"/>
            <a:ext cx="14859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>
                <a:solidFill>
                  <a:srgbClr val="222F3A"/>
                </a:solidFill>
                <a:effectLst/>
                <a:latin typeface="Lora"/>
              </a:rPr>
              <a:t>Dominic </a:t>
            </a:r>
            <a:r>
              <a:rPr lang="en-US" sz="700" b="0" i="0" err="1">
                <a:solidFill>
                  <a:srgbClr val="222F3A"/>
                </a:solidFill>
                <a:effectLst/>
                <a:latin typeface="Lora"/>
              </a:rPr>
              <a:t>Raab</a:t>
            </a:r>
            <a:endParaRPr lang="en-US" sz="700" b="0" i="0">
              <a:solidFill>
                <a:srgbClr val="222F3A"/>
              </a:solidFill>
              <a:effectLst/>
              <a:latin typeface="Lora"/>
            </a:endParaRPr>
          </a:p>
          <a:p>
            <a:r>
              <a:rPr lang="en-US" sz="700" b="1" i="0">
                <a:solidFill>
                  <a:srgbClr val="222F3A"/>
                </a:solidFill>
                <a:effectLst/>
                <a:latin typeface="Lora"/>
              </a:rPr>
              <a:t>UK Foreign Secretary &amp; First Secretary of State</a:t>
            </a:r>
            <a:endParaRPr lang="en-US" sz="700" b="1"/>
          </a:p>
        </p:txBody>
      </p:sp>
    </p:spTree>
    <p:extLst>
      <p:ext uri="{BB962C8B-B14F-4D97-AF65-F5344CB8AC3E}">
        <p14:creationId xmlns:p14="http://schemas.microsoft.com/office/powerpoint/2010/main" val="206409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77D7BC-E417-41B6-9F4D-74CA73D321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/>
              <a:t>Challenge 1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F5AD0-CB6C-44C9-847A-248FA4718BD9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744500" y="2692917"/>
            <a:ext cx="5655000" cy="255900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20000"/>
                    <a:lumOff val="80000"/>
                  </a:schemeClr>
                </a:solidFill>
              </a:rPr>
              <a:t>Eliminate barriers to participation.</a:t>
            </a:r>
            <a:br>
              <a:rPr lang="en-GB"/>
            </a:br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4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7;p64">
            <a:extLst>
              <a:ext uri="{FF2B5EF4-FFF2-40B4-BE49-F238E27FC236}">
                <a16:creationId xmlns:a16="http://schemas.microsoft.com/office/drawing/2014/main" id="{088B6AC8-DB27-4392-A10C-7C0C568B354D}"/>
              </a:ext>
            </a:extLst>
          </p:cNvPr>
          <p:cNvSpPr txBox="1">
            <a:spLocks/>
          </p:cNvSpPr>
          <p:nvPr/>
        </p:nvSpPr>
        <p:spPr>
          <a:xfrm>
            <a:off x="416350" y="378942"/>
            <a:ext cx="82637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F37"/>
              </a:buClr>
              <a:buSzPts val="2100"/>
              <a:buFont typeface="Montserrat"/>
              <a:buNone/>
              <a:defRPr sz="2100" b="1" i="0" u="none" strike="noStrike" cap="none">
                <a:solidFill>
                  <a:srgbClr val="131F3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What is the de-facto form factor of a </a:t>
            </a:r>
          </a:p>
          <a:p>
            <a:r>
              <a:rPr lang="en-US">
                <a:solidFill>
                  <a:schemeClr val="accent1"/>
                </a:solidFill>
              </a:rPr>
              <a:t>‘Covid-19 Vaccination Passport’ ?</a:t>
            </a:r>
          </a:p>
        </p:txBody>
      </p:sp>
      <p:pic>
        <p:nvPicPr>
          <p:cNvPr id="8" name="Picture 4" descr="Zebra Technologies Unveil Next Evolution of Enterprise Mobile Touch  Computing Solutions">
            <a:extLst>
              <a:ext uri="{FF2B5EF4-FFF2-40B4-BE49-F238E27FC236}">
                <a16:creationId xmlns:a16="http://schemas.microsoft.com/office/drawing/2014/main" id="{975DEFDA-0E67-4F8F-B879-0E0DE6E84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" y="4764558"/>
            <a:ext cx="643262" cy="33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A mock-up from the Commons Project of what a digital vaccine credential might look like.">
            <a:extLst>
              <a:ext uri="{FF2B5EF4-FFF2-40B4-BE49-F238E27FC236}">
                <a16:creationId xmlns:a16="http://schemas.microsoft.com/office/drawing/2014/main" id="{EC78DF92-377A-4856-B0E3-ED6ABDB1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95" y="1351429"/>
            <a:ext cx="3936518" cy="24406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E8BD500D-3C32-43CB-8D4E-A861BF9BA51B}"/>
              </a:ext>
            </a:extLst>
          </p:cNvPr>
          <p:cNvSpPr txBox="1">
            <a:spLocks/>
          </p:cNvSpPr>
          <p:nvPr/>
        </p:nvSpPr>
        <p:spPr>
          <a:xfrm>
            <a:off x="1720713" y="4242657"/>
            <a:ext cx="5655000" cy="255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</a:rPr>
              <a:t>Majority of proof-of-concepts are app-based. </a:t>
            </a:r>
          </a:p>
          <a:p>
            <a:pPr algn="ctr"/>
            <a:r>
              <a:rPr lang="en-GB">
                <a:solidFill>
                  <a:schemeClr val="bg1"/>
                </a:solidFill>
              </a:rPr>
              <a:t>Certain countries are giving cards or paper after vaccination, but typically not considered a ‘Covid-19 Vaccination Passport’</a:t>
            </a:r>
            <a:br>
              <a:rPr lang="en-GB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A602CC82-4474-4B50-BD25-BE18E8CB5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41" y="2067416"/>
            <a:ext cx="2485745" cy="158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3CBF6F-6405-4BD5-95FC-4D4AA5E79282}"/>
              </a:ext>
            </a:extLst>
          </p:cNvPr>
          <p:cNvSpPr txBox="1"/>
          <p:nvPr/>
        </p:nvSpPr>
        <p:spPr>
          <a:xfrm>
            <a:off x="4369313" y="3792070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0" i="1">
                <a:solidFill>
                  <a:schemeClr val="accent6">
                    <a:lumMod val="50000"/>
                  </a:schemeClr>
                </a:solidFill>
                <a:latin typeface="Muli"/>
              </a:rPr>
              <a:t>UK NHS Covid-19 vaccination card</a:t>
            </a:r>
            <a:endParaRPr lang="en-US" sz="600" i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33AD3F-5D40-4D21-950E-8103B3A43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94" y="1473200"/>
            <a:ext cx="2331724" cy="4837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8A2E7C-A75F-40FD-B508-1908C75F78DD}"/>
              </a:ext>
            </a:extLst>
          </p:cNvPr>
          <p:cNvSpPr txBox="1"/>
          <p:nvPr/>
        </p:nvSpPr>
        <p:spPr>
          <a:xfrm>
            <a:off x="293954" y="3792070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0" i="1" err="1">
                <a:solidFill>
                  <a:schemeClr val="accent2"/>
                </a:solidFill>
                <a:latin typeface="Muli"/>
              </a:rPr>
              <a:t>CommonPass</a:t>
            </a:r>
            <a:r>
              <a:rPr lang="en-US" sz="600" b="0" i="1">
                <a:solidFill>
                  <a:schemeClr val="accent2"/>
                </a:solidFill>
                <a:latin typeface="Muli"/>
              </a:rPr>
              <a:t>, developed by the Common Projects Foundation</a:t>
            </a:r>
            <a:endParaRPr lang="en-US" sz="600" i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74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31F37"/>
      </a:dk1>
      <a:lt1>
        <a:srgbClr val="485776"/>
      </a:lt1>
      <a:dk2>
        <a:srgbClr val="8493AD"/>
      </a:dk2>
      <a:lt2>
        <a:srgbClr val="D9E1EF"/>
      </a:lt2>
      <a:accent1>
        <a:srgbClr val="0FC1B7"/>
      </a:accent1>
      <a:accent2>
        <a:srgbClr val="D038BA"/>
      </a:accent2>
      <a:accent3>
        <a:srgbClr val="4140DF"/>
      </a:accent3>
      <a:accent4>
        <a:srgbClr val="FFAE46"/>
      </a:accent4>
      <a:accent5>
        <a:srgbClr val="2E8698"/>
      </a:accent5>
      <a:accent6>
        <a:srgbClr val="F67367"/>
      </a:accent6>
      <a:hlink>
        <a:srgbClr val="324D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131F37"/>
      </a:dk1>
      <a:lt1>
        <a:srgbClr val="485776"/>
      </a:lt1>
      <a:dk2>
        <a:srgbClr val="8493AD"/>
      </a:dk2>
      <a:lt2>
        <a:srgbClr val="D9E1EF"/>
      </a:lt2>
      <a:accent1>
        <a:srgbClr val="0FC1B7"/>
      </a:accent1>
      <a:accent2>
        <a:srgbClr val="D038BA"/>
      </a:accent2>
      <a:accent3>
        <a:srgbClr val="4140DF"/>
      </a:accent3>
      <a:accent4>
        <a:srgbClr val="FFAE46"/>
      </a:accent4>
      <a:accent5>
        <a:srgbClr val="2E8698"/>
      </a:accent5>
      <a:accent6>
        <a:srgbClr val="F67367"/>
      </a:accent6>
      <a:hlink>
        <a:srgbClr val="324D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8FDFA7F2CFE34CB5CED10D72F41C17" ma:contentTypeVersion="3" ma:contentTypeDescription="Create a new document." ma:contentTypeScope="" ma:versionID="a1a31ca7d2ca1a6c864afb8163a7f45d">
  <xsd:schema xmlns:xsd="http://www.w3.org/2001/XMLSchema" xmlns:xs="http://www.w3.org/2001/XMLSchema" xmlns:p="http://schemas.microsoft.com/office/2006/metadata/properties" xmlns:ns2="7ace5a82-b15c-4ec6-9a12-0bef5ebc1d21" targetNamespace="http://schemas.microsoft.com/office/2006/metadata/properties" ma:root="true" ma:fieldsID="da2fec8473855f91a83195d3b67900df" ns2:_="">
    <xsd:import namespace="7ace5a82-b15c-4ec6-9a12-0bef5ebc1d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ce5a82-b15c-4ec6-9a12-0bef5ebc1d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F6E596-0315-4956-9186-EF07B350F8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E46A9A-1601-4688-868B-29857A1CCCDA}">
  <ds:schemaRefs>
    <ds:schemaRef ds:uri="7ace5a82-b15c-4ec6-9a12-0bef5ebc1d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FE19D8C-6DA8-4CE7-A375-55E77E154873}">
  <ds:schemaRefs>
    <ds:schemaRef ds:uri="7ace5a82-b15c-4ec6-9a12-0bef5ebc1d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35</Slides>
  <Notes>19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Simple Light</vt:lpstr>
      <vt:lpstr>Simple Light</vt:lpstr>
      <vt:lpstr>Vaccination Certification &amp; Verification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Challenge 1</vt:lpstr>
      <vt:lpstr>PowerPoint Presentation</vt:lpstr>
      <vt:lpstr>PowerPoint Presentation</vt:lpstr>
      <vt:lpstr>PowerPoint Presentation</vt:lpstr>
      <vt:lpstr>Challenge 2</vt:lpstr>
      <vt:lpstr>PowerPoint Presentation</vt:lpstr>
      <vt:lpstr>PowerPoint Presentation</vt:lpstr>
      <vt:lpstr>PowerPoint Presentation</vt:lpstr>
      <vt:lpstr>Challenge 3</vt:lpstr>
      <vt:lpstr>IOTA Identity   Secure digital identities for individuals, organizations and devices </vt:lpstr>
      <vt:lpstr>The internet has a trust problem</vt:lpstr>
      <vt:lpstr>Decentralized identities enable data sharing, building trust online  </vt:lpstr>
      <vt:lpstr>Digital societies need decentralized digital identities</vt:lpstr>
      <vt:lpstr>Enabling peer-to-peer trust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We want to collaborate, talk to us.</vt:lpstr>
      <vt:lpstr>PowerPoint Presentation</vt:lpstr>
      <vt:lpstr>PowerPoint Presentation</vt:lpstr>
      <vt:lpstr>Future developments...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Selv A Digital Health Passport</dc:title>
  <dc:creator>Jens Lund-Nielsen</dc:creator>
  <cp:revision>1</cp:revision>
  <dcterms:modified xsi:type="dcterms:W3CDTF">2021-02-18T14:10:21Z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0x010100D08FDFA7F2CFE34CB5CED10D72F41C17</vt:lpwstr>
  </property>
</Properties>
</file>